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t is by grace you have been saved, through faith – and this is not from yourselves, it is the gift of G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by works, so that no-one can bo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are God’s handiwork, created in Christ Jesus to do good works, which God prepared in advance for us to do.Jew and Gentile reconciled through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remember that formerly you who are Gentiles by birth and called ‘uncircumcised’ by those who call themselves ‘the circumcision’ (which is done in the body by human han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at at that time you were separate from Christ, excluded from citizenship in Israel and foreigners to the covenants of the promise, without hope and without God in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Christ Jesus you who once were far away have been brought near by the blood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 himself is our peace, who has made the two groups one and has destroyed the barrier, the dividing wall of hosti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y setting aside in his flesh the law with its commands and regulations. His purpose was to create in himself one new humanity out of the two, thus making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one body to reconcile both of them to God through the cross, by which he put to death their hostil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me and preached peace to you who were far away and peace to those who were n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de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rough him we both have access to the Father by on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onsequently, you are no longer foreigners and strangers, but fellow citizens with God’s people and also members of his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ilt on the foundation of the apostles and prophets, with Christ Jesus himself as the chief cornerst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him the whole building is joined together and rises to become a holy temple in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him you too are being built together to become a dwelling in which God lives by his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you, you were dead in your transgressions and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which you used to live when you followed the ways of this world and of the ruler of the kingdom of the air, the spirit who is now at work in those who are disobedi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of us also lived among them at one time, gratifying the cravings of our flesh and following its desires and thoughts. Like the rest, we were by nature deserving of wr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cause of his great love for us, God, who is rich in merc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de us alive with Christ even when we were dead in transgressions – it is by grace you have been sa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raised us up with Christ and seated us with him in the heavenly realms in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order that in the coming ages he might show the incomparable riches of his grace, expressed in his kindness to us in Christ Jesu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2026-06-09T22:07:21Z</dcterms:created>
  <dcterms:modified xsi:type="dcterms:W3CDTF">2026-06-09T22:07:21Z</dcterms:modified>
  <dc:title>Bible.com.au: Ephesians 2:1-22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