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64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7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nd of a matter is better than its beginning,and patience is better than prid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e quickly provoked in your spirit,for anger resides in the lap of fool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say, ‘Why were the old days better than these?’For it is not wise to ask such question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, like an inheritance, is a good thingand benefits those who see the su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is a shelteras money is a shelter,but the advantage of knowledge is this:wisdom preserves those who have 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ider what God has done:who can straightenwhat he has made crooked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imes are good, be happy;but when times are bad, consider this:God has made the oneas well as the other.Therefore, no-one can discoveranything about their futur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is meaningless life of mine I have seen both of these:the righteous perishing in their righteousness,and the wicked living long in their wickednes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e over-righteous,neither be overwise –why destroy yourself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e overwicked,and do not be a fool –why die before your time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good to grasp the oneand not let go of the other.Whoever fears God will avoid all extreme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makes one wise person more powerfulthan ten rulers in a cit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there is no-one on earth who is righteous,no-one who does what is right and never sin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pay attention to every word people say,or you may hear your servant cursing you –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know in your heartthat many times you yourself have cursed other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s I tested by wisdom and I said,‘I am determined to be wise’ –but this was beyond 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ever exists is far off and most profound –who can discover it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turned my mind to understand,to investigate and to search out wisdom and the scheme of thingsand to understand the stupidity of wickednessand the madness of foll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find more bitter than deaththe woman who is a snare,whose heart is a trapand whose hands are chains.The man who pleases God will escape her,but the sinner she will ensnar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Look,’ says the Teacher, ‘this is what I have discovered:‘Adding one thing to another to discover the scheme of things –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od name is better than fine perfume,and the day of death better than the day of birt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I was still searchingbut not finding –I found one upright man among a thousand,but not one upright woman among them all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only have I found:God created mankind upright,but they have gone in search of many schemes.’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go to a house of mourningthan to go to a house of feasting,for death is the destiny of everyone;the living should take this to hear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ustration is better than laughter,because a sad face is good for the hear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the wise is in the house of mourning,but the heart of fools is in the house of pleasur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heed the rebuke of a wise personthan to listen to the song of fool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the crackling of thorns under the pot,so is the laughter of fools.This too is meaningles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tortion turns a wise person into a fool,and a bribe corrupts the hear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4">
  <a:themeElements>
    <a:clrScheme name="Theme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2026-07-23T08:29:34Z</dcterms:created>
  <dcterms:modified xsi:type="dcterms:W3CDTF">2026-07-23T08:29:34Z</dcterms:modified>
  <dc:title>Bible.com.au: Ecclesiastes 7:1-29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