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see the poor oppressed in a district, and justice and rights denied, do not be surprised at such things; for one official is eyed by a higher one, and over them both are others higher sti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ncrease from the land is taken by all; the king himself profits from the f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loves money never has enough;whoever loves wealth is never satisfied with their income.This too is meaning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goods increase,so do those who consume them.And what benefit are they to the ownersexcept to feast their eyes 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eep of a labourer is sweet,whether they eat little or much,but as for the rich, their abundancepermits them no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en a grievous evil under the sun:wealth hoarded to the harm of its own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wealth lost through some misfortune,so that when they have childrenthere is nothing left for them to inhe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comes naked from their mother’s womb,and as everyone comes, so they depart.They take nothing from their toilthat they can carry in their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oo is a grievous evil:as everyone comes, so they depart,and what do they gain,since they toil for the w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ir days they eat in darkness,with great frustration, affliction and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lfil your vow to Go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I have observed to be good: that it is appropriate for a person to eat, to drink and to find satisfaction in their toilsome labour under the sun during the few days of life God has given them – for this is their 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when God gives someone wealth and possessions, and the ability to enjoy them, to accept their lot and be happy in their toil – this is a gif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eldom reflect on the days of their life, because God keeps them occupied with gladness of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ard your steps when you go to the house of God. Go near to listen rather than to offer the sacrifice of fools, who do not know that they do wro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be quick with your mouth,do not be hasty in your heartto utter anything before God.God is in heavenand you are on earth,so let your words be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dream comes when there are many cares,and many words mark the speech of a f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make a vow to God, do not delay to fulfil it. He has no pleasure in fools; fulfil your v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better not to make a vow than to make one and not fulfil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let your mouth lead you into sin. And do not protest to the temple messenger, ‘My vow was a mistake.’ Why should God be angry at what you say and destroy the work of y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ch dreaming and many words are meaningless. Therefore fear God.Riches are meaningles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2026-07-23T08:31:45Z</dcterms:created>
  <dcterms:modified xsi:type="dcterms:W3CDTF">2026-07-23T08:31:45Z</dcterms:modified>
  <dc:title>Bible.com.au: Ecclesiastes 5:1-20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