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see the poor oppressed in a district, and justice and rights denied, do not be surprised at such things; for one official is eyed by a higher one, and over them both are others higher sti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ncrease from the land is taken by all; the king himself profits from the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loves money never has enough;whoever loves wealth is never satisfied with their income.This too is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goods increase,so do those who consume them.And what benefit are they to the ownersexcept to feast their eye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urer is sweet,whether they eat little or much,but as for the rich, their abundancepermits them no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a grievous evil under the sun:wealth hoarded to the harm of its own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wealth lost through some misfortune,so that when they have childrenthere is nothing left for them to inhe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comes naked from their mother’s womb,and as everyone comes, so they depart.They take nothing from their toilthat they can carry in thei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oo is a grievous evil:as everyone comes, so they depart,and what do they gain,since they toil for the w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ir days they eat in darkness,with great frustration, affliction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lfil your vow to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 have observed to be good: that it is appropriate for a person to eat, to drink and to find satisfaction in their toilsome labour under the sun during the few days of life God has given them – for this is their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when God gives someone wealth and possessions, and the ability to enjoy them, to accept their lot and be happy in their toil – this is a gif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eldom reflect on the days of their life, because God keeps them occupied with gladness of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ard your steps when you go to the house of God. Go near to listen rather than to offer the sacrifice of fools, who do not know that they do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quick with your mouth,do not be hasty in your heartto utter anything before God.God is in heavenand you are on earth,so let your words be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ream comes when there are many cares,and many words mark the speech of a f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make a vow to God, do not delay to fulfil it. He has no pleasure in fools; fulfil your v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better not to make a vow than to make one and not fulfil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your mouth lead you into sin. And do not protest to the temple messenger, ‘My vow was a mistake.’ Why should God be angry at what you say and destroy the work of y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dreaming and many words are meaningless. Therefore fear God.Riches are meaningles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2026-05-20T18:12:09Z</dcterms:created>
  <dcterms:modified xsi:type="dcterms:W3CDTF">2026-05-20T18:12:09Z</dcterms:modified>
  <dc:title>Bible.com.au: Ecclesiastes 5:1-20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