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20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man all alone;he had neither son nor brother.There was no end to his toil,yet his eyes were not content with his wealth.‘For whom am I toiling,’ he asked,‘and why am I depriving myself of enjoyment?’This too is meaningless –a miserable business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are better than one,because they have a good return for their labou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either of them falls down,one can help the other up.But pity anyone who fallsand has no-one to help them u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if two lie down together, they will keep warm.But how can one keep warm alon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one may be overpowered,two can defend themselves.A cord of three strands is not quickly broken.Advancement is meaningles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poor but wise youth than an old but foolish king who no longer knows how to heed a warn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th may have come from prison to the kingship, or he may have been born in poverty within his kingdo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that all who lived and walked under the sun followed the youth, the king’s successo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no end to all the people who were before them. But those who came later were not pleased with the successor. This too is meaningless, a chasing after the wi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pression, toil, friendless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I looked and saw all the oppression that was taking place under the sun:I saw the tears of the oppressed –and they have no comforter;power was on the side of their oppressors –and they have no comfor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declared that the dead,who had already died,are happier than the living,who are still a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tter than bothis the one who has never been born,who has not seen the evilthat is done under the su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that all toil and all achievement spring from one person’s envy of another. This too is meaningless, a chasing after the wi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fold their handsand ruin themselv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one handful with tranquillitythan two handfuls with toiland chasing after the wi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I saw something meaningless under the sun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2026-06-24T10:09:25Z</dcterms:created>
  <dcterms:modified xsi:type="dcterms:W3CDTF">2026-06-24T10:09:25Z</dcterms:modified>
  <dc:title>Bible.com.au: Ecclesiastes 4:1-16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