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5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 and a time to hate,a time for war and a time for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orkers gain from their toil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burden God has laid on the human r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beautiful in its time. He has also set eternity in the human heart; yet no-one can fathom what God has done from beginning to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people than to be happy and to do good while they l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ach of them may eat and drink, and find satisfaction in all their toil – this is the gift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everything God does will endure for ever; nothing can be added to it and nothing taken from it. God does it so that people will fear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 has already been,and what will be has been before;and God will call the past to accou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something else under the sun:in the place of judgment – wickedness was there,in the place of justice – wickedness was the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‘God will bring into judgmentboth the righteous and the wicked,for there will be a time for every activity,a time to judge every deed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for everyth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said to myself, ‘As for humans, God tests them so that they may see that they are like the anima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fate of human beings is like that of the animals; the same fate awaits them both: as one dies, so dies the other. All have the same breath; humans have no advantage over animals. Everything is meaning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to the same place; all come from dust, and to dust all retu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 if the human spirit rises upward and if the spirit of the animal goes down into the earth?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w that there is nothing better for a person than to enjoy their work, because that is their lot. For who can bring them to see what will happen after them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time for everything,and a season for every activity under the heave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 and a time to die,a time to plant and a time to uproo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 and a time to heal,a time to tear down and a time to buil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 and a time to laugh,a time to mourn and a time to danc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catter stones and a time to gather them,a time to embrace and a time to refrain from embrac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search and a time to give up,a time to keep and a time to throw aw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tear and a time to mend,a time to be silent and a time to speak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2026-05-20T17:15:09Z</dcterms:created>
  <dcterms:modified xsi:type="dcterms:W3CDTF">2026-05-20T17:15:09Z</dcterms:modified>
  <dc:title>Bible.com.au: Ecclesiastes 3:1-22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