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4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cclesiastes 2:1-2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leasures are meaningles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I said to myself, ‘Come now, I will test you with pleasure to find out what is good.’ But that also proved to be meaningles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Laughter,’ I said, ‘is madness. And what does pleasure accomplis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I tried cheering myself with wine, and embracing folly – my mind still guiding me with wisdom. I wanted to see what was good for people to do under the heavens during the few days of their liv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I undertook great projects: I built houses for myself and planted vineyard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I made gardens and parks and planted all kinds of fruit trees in the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I made reservoirs to water groves of flourishing tre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I bought male and female slaves and had other slaves who were born in my house. I also owned more herds and flocks than anyone in Jerusalem before 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I amassed silver and gold for myself, and the treasure of kings and provinces. I acquired male and female singers, and a harem as well – the delights of a man’s hear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I became greater by far than anyone in Jerusalem before me. In all this my wisdom stayed with m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I denied myself nothing my eyes desired;I refused my heart no pleasure.My heart took delight in all my labour,and this was the reward for all my toi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Yet when I surveyed all that my hands had doneand what I had toiled to achieve,everything was meaningless, a chasing after the wind;nothing was gained under the sun.Wisdom and folly are meaningles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n I turned my thoughts to consider wisdom,and also madness and folly.What more can the king’s successor dothan what has already been don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I saw that wisdom is better than folly,just as light is better than darknes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e wise have eyes in their heads,while the fool walks in the darkness;but I came to realisethat the same fate overtakes them bot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n I said to myself,‘The fate of the fool will overtake me also.What then do I gain by being wise?’I said to myself,‘This too is meaningles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For the wise, like the fool, will not be long remembered;the days have already come when both have been forgotten.Like the fool, the wise too must die!Toil is meaningles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So I hated life, because the work that is done under the sun was grievous to me. All of it is meaningless, a chasing after the win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I hated all the things I had toiled for under the sun, because I must leave them to the one who comes after m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And who knows whether that person will be wise or foolish? Yet they will have control over all the fruit of my toil into which I have poured my effort and skill under the sun. This too is meaningles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So my heart began to despair over all my toilsome labour under the su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For a person may labour with wisdom, knowledge and skill, and then they must leave all they own to another who has not toiled for it. This too is meaningless and a great misfortun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hat do people get for all the toil and anxious striving with which they labour under the su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All their days their work is grief and pain; even at night their minds do not rest. This too is meaningles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 person can do nothing better than to eat and drink and find satisfaction in their own toil. This too, I see, is from the hand of Go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for without him, who can eat or find enjoymen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o the person who pleases him, God gives wisdom, knowledge and happiness, but to the sinner he gives the task of gathering and storing up wealth to hand it over to the one who pleases God. This too is meaningless, a chasing after the wind.]]></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2026-11-08T21:43:08Z</dcterms:created>
  <dcterms:modified xsi:type="dcterms:W3CDTF">2026-11-08T21:43:08Z</dcterms:modified>
  <dc:title>Bible.com.au: Ecclesiastes 2:1-26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