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assed silver and gold for myself, and the treasure of kings and provinces. I acquired male and female singers, and a harem as well – the delights of a man’s he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became greater by far than anyone in Jerusalem before me. In all this my wisdom stayed with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denied myself nothing my eyes desired;I refused my heart no pleasure.My heart took delight in all my labour,and this was the reward for all my to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t when I surveyed all that my hands had doneand what I had toiled to achieve,everything was meaningless, a chasing after the wind;nothing was gained under the sun.Wisdom and folly are meaningl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I turned my thoughts to consider wisdom,and also madness and folly.What more can the king’s successor dothan what has already been d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aw that wisdom is better than folly,just as light is better than dark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ise have eyes in their heads,while the fool walks in the darkness;but I came to realisethat the same fate overtakes them bo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I said to myself,‘The fate of the fool will overtake me also.What then do I gain by being wise?’I said to myself,‘This too is meaningl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wise, like the fool, will not be long remembered;the days have already come when both have been forgotten.Like the fool, the wise too must die!Toil is meaningl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I hated life, because the work that is done under the sun was grievous to me. All of it is meaningless, a chasing after the w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leasures are meaningl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hated all the things I had toiled for under the sun, because I must leave them to the one who comes after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o knows whether that person will be wise or foolish? Yet they will have control over all the fruit of my toil into which I have poured my effort and skill under the sun. This too is meaningl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my heart began to despair over all my toilsome labour under the su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 person may labour with wisdom, knowledge and skill, and then they must leave all they own to another who has not toiled for it. This too is meaningless and a great misfortu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do people get for all the toil and anxious striving with which they labour under the su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eir days their work is grief and pain; even at night their minds do not rest. This too is meaningl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person can do nothing better than to eat and drink and find satisfaction in their own toil. This too, I see, is from the hand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ithout him, who can eat or find enjoym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the person who pleases him, God gives wisdom, knowledge and happiness, but to the sinner he gives the task of gathering and storing up wealth to hand it over to the one who pleases God. This too is meaningless, a chasing after the wi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id to myself, ‘Come now, I will test you with pleasure to find out what is good.’ But that also proved to be meaningl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ughter,’ I said, ‘is madness. And what does pleasure accompl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ried cheering myself with wine, and embracing folly – my mind still guiding me with wisdom. I wanted to see what was good for people to do under the heavens during the few days of their li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undertook great projects: I built houses for myself and planted vineya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made gardens and parks and planted all kinds of fruit trees i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made reservoirs to water groves of flourishing tr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bought male and female slaves and had other slaves who were born in my house. I also owned more herds and flocks than anyone in Jerusalem before m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2026-06-02T19:53:03Z</dcterms:created>
  <dcterms:modified xsi:type="dcterms:W3CDTF">2026-06-02T19:53:03Z</dcterms:modified>
  <dc:title>Bible.com.au: Ecclesiastes 2:1-26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