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16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quarries stones may be injured by them;whoever splits logs may be endangered by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axe is dulland its edge unsharpened,more strength is needed,but skill will bring succ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snake bites before it is charmed,the charmer receives no f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from the mouth of the wise are gracious,but fools are consumed by their own lip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beginning their words are folly;at the end they are wicked madness –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ols multiply words.No-one knows what is coming –who can tell someone else what will happen after the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il of fools wearies them;they do not know the way to t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land whose king was a servantand whose princes feast in the mor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land whose king is of noble birthand whose princes eat at a proper time –for strength and not for drunken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laziness, the rafters sag;because of idle hands, the house leak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dead flies give perfume a bad smell,so a little folly outweighs wisdom and honou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east is made for laughter,wine makes life merry,and money is the answer for everyth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vile the king even in your thoughts,or curse the rich in your bedroom,because a bird in the sky may carry your words,and a bird on the wing may report what you s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nclines to the right,but the heart of the fool to the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fools walk along the road,they lack senseand show everyone how stupid they a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’s anger rises against you,do not leave your post;calmness can lay great offences to r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evil I have seen under the sun,the sort of error that arises from a ruler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are put in many high positions,while the rich occupy the low o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slaves on horseback,while princes go on foot like sla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igs a pit may fall into it;whoever breaks through a wall may be bitten by a snak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2026-06-21T23:42:09Z</dcterms:created>
  <dcterms:modified xsi:type="dcterms:W3CDTF">2026-06-21T23:42:09Z</dcterms:modified>
  <dc:title>Bible.com.au: Ecclesiastes 10:1-20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