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wearisome,more than one can say.The eye never has enough of seeing,nor the ear its fill of hea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s been will be again,what has been done will be done again;there is nothing new under the su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thing of which one can say,‘Look! This is something new’?It was here already, long ago;it was here before our ti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remembers the former generations,and even those yet to comewill not be rememberedby those who follow them.Wisdom is meaningles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Teacher, was king over Israel in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y mind to study and to explore by wisdom all that is done under the heavens. What a heavy burden God has laid on mankind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things that are done under the sun; all of them are meaningless, a chasing after the w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crooked cannot be straightened;what is lacking cannot be cou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‘Look, I have increased in wisdom more than anyone who has ruled over Jerusalem before me; I have experienced much of wisdom and knowledg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pplied myself to the understanding of wisdom, and also of madness and folly, but I learned that this, too, is a chasing after the w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meaningl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much wisdom comes much sorrow;the more knowledge, the more gr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Teacher, son of David, king of Jerusal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eaningless! Meaningless!’says the Teacher.‘Utterly meaningless!Everything is meaningless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people gain from all their laboursat which they toil under the su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rations come and generations go,but the earth remains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 and the sun sets,and hurries back to where it r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to the southand turns to the north;round and round it goes,ever returning on its cour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treams flow into the sea,yet the sea is never full.To the place the streams come from,there they return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2026-06-02T19:55:07Z</dcterms:created>
  <dcterms:modified xsi:type="dcterms:W3CDTF">2026-06-02T19:55:07Z</dcterms:modified>
  <dc:title>Bible.com.au: Ecclesiastes 1:1-18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