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Horeb you aroused the Lord’s wrath so that he was angry enough to destroy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went up on the mountain to receive the tablets of stone, the tablets of the covenant that the Lord had made with you, I stayed on the mountain for forty days and forty nights; I ate no bread and drank no w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gave me two stone tablets inscribed by the finger of God. On them were all the commandments the Lord proclaimed to you on the mountain out of the fire, on the day of the assemb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end of the forty days and forty nights, the Lord gave me the two stone tablets, the tablets of the coven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told me, ‘Go down from here at once, because your people whom you brought out of Egypt have become corrupt. They have turned away quickly from what I commanded them and have made an idol for them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to me, ‘I have seen this people, and they are a stiff-necked people inde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e alone, so that I may destroy them and blot out their name from under heaven. And I will make you into a nation stronger and more numerous than th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urned and went down from the mountain while it was ablaze with fire. And the two tablets of the covenant were in my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looked, I saw that you had sinned against the Lord your God; you had made for yourselves an idol cast in the shape of a calf. You had turned aside quickly from the way that the Lord had commanded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two tablets and threw them out of my hands, breaking them to pieces before you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t because of Israel’s righteou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once again I fell prostrate before the Lord for forty days and forty nights; I ate no bread and drank no water, because of all the sin you had committed, doing what was evil in the Lord’s sight and so arousing his a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feared the anger and wrath of the Lord, for he was angry enough with you to destroy you. But again the Lord listened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was angry enough with Aaron to destroy him, but at that time I prayed for Aaron to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so I took that sinful thing of yours, the calf you had made, and burned it in the fire. Then I crushed it and ground it to powder as fine as dust and threw the dust into a stream that flowed down the mount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lso made the Lord angry at Taberah, at Massah and at Kibroth Hattaav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 Lord sent you out from Kadesh Barnea, he said, ‘Go up and take possession of the land I have given you.’ But you rebelled against the command of the Lord your God. You did not trust him or obe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been rebellious against the Lord ever since I have know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lay prostrate before the Lord those forty days and forty nights because the Lord had said he would destroy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prayed to the Lord and said, ‘Sovereign Lord, do not destroy your people, your own inheritance that you redeemed by your great power and brought out of Egypt with a mighty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member your servants Abraham, Isaac and Jacob. Overlook the stubbornness of this people, their wickedness and their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Israel: you are now about to cross the Jordan to go in and dispossess nations greater and stronger than you, with large cities that have walls up to the sk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therwise, the country from which you brought us will say, “Because the Lord was not able to take them into the land he had promised them, and because he hated them, he brought them out to put them to death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y are your people, your inheritance that you brought out by your great power and your outstretched ar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are strong and tall – Anakites! You know about them and have heard it said: ‘Who can stand up against the Anak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e assured today that the Lord your God is the one who goes across ahead of you like a devouring fire. He will destroy them; he will subdue them before you. And you will drive them out and annihilate them quickly, as the Lord has promis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e Lord your God has driven them out before you, do not say to yourself, ‘The Lord has brought me here to take possession of this land because of my righteousness.’ No, it is on account of the wickedness of these nations that the Lord is going to drive them out befor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not because of your righteousness or your integrity that you are going in to take possession of their land; but on account of the wickedness of these nations, the Lord your God will drive them out before you, to accomplish what he swore to your fathers, to Abraham, Isaac and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derstand, then, that it is not because of your righteousness that the Lord your God is giving you this good land to possess, for you are a stiff-necked people.The golden ca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is and never forget how you aroused the anger of the Lord your God in the wilderness. From the day you left Egypt until you arrived here, you have been rebellious against the Lor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2026-07-23T08:33:34Z</dcterms:created>
  <dcterms:modified xsi:type="dcterms:W3CDTF">2026-07-23T08:33:34Z</dcterms:modified>
  <dc:title>Bible.com.au: Deuteronomy 9:1-29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