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Jacob his allotted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a desert land he found him,in a barren and howling waste.He shielded him and cared for him;he guarded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an eagle that stirs up its nestand hovers over its young,that spreads its wings to catch themand carries them on its pin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led him;no foreign god was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eights of the landand fed him with the fruit of the fields.He nourished him with honey from the rock,and with oil from the flinty cra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curds and milk from herd and flockand with fattened lambs and goats,with choice rams of Bashanand the finest grains of wheat.You drank the foaming blood of the gra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hurun grew fat and kicked;filled with food, they became heavy and sleek.They abandoned the God who made themand rejected the Rock their Savi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de him jealous with their foreign godsand angered him with their detestable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o false gods, which are not God –gods they had not known,gods that recently appeared,gods your ancestors did not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deserted the Rock, who fathered you;you forgot the God who gave you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you heavens, and I will speak;hear, you earth,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w this and rejected thembecause he was angered by his sons and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hide my face from them,’ he said,‘and see what their end will be;for they are a perverse generation,children who are unfaithf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ade me jealous by what is no godand angered me with their worthless idols.I will make them envious by those who are not a people;I will make them angry by a nation that has no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will be kindled by my wrath,one that burns down to the realm of the dead below.It will devour the earth and its harvestsand set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calamities on themand expend my arrows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send wasting famine against them,consuming pestilence and deadly plague;I will send against them the fangs of wild beasts,the venom of vipers that glide in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treet the sword will make them childless;in their homes terror will reign.The young men and young women will perish,the infants and those with grey ha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and erase their name from human memo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dreaded the taunt of the enemy,lest the adversary misunderstandand say, “Our hand has triumphed;the Lord has not done all thi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 nation without sense,there is no discernment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my teaching fall like rainand my words descend like dew,like showers on new grass,like abundant rain on tender plan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were wise and would understand thisand discern what their end will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could one man chase a thousand,or two put ten thousand to flight,unless their Rock had sold them,unless the Lord had given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like our Rock,as even our enemies conce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vine comes from the vine of Sodomand from the fields of Gomorrah.Their grapes are filled with poison,and their clusters with bitter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venom of serpents,the deadly poison of cobra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ve I not kept this in reserveand sealed it in my vaul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mine to avenge; I will repay.In due time their foot will slip;their day of disaster is nearand their doom rushes upo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vindicate his peopleand relent concerning his servantswhen he sees their strength is goneand no-one is left, slave or f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will say: ‘Now where are their gods,the rock they took refuge 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ds who ate the fat of their sacrificesand drank the wine of their drink offerings?Let them rise up to help you!Let them give you shel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proclaim the name of the Lord.Oh, praise the greatness of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myself am he!There is no god besides me.I put to death and I bring to life,I have wounded and I will heal,and no-one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lift my hand to heaven and solemnly swear:as surely as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I sharpen my flashing swordand my hand grasps it in judgment,I will take vengeance on my adversariesand repay those who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y arrows drunk with blood,while my sword devours flesh:the blood of the slain and the captives,the heads of the enemy lead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you nations, with his people,for he will avenge the blood of his servants;he will take vengeance on his enemiesand make atonement for his land and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came with Joshua son of Nun and spoke all the words of this song in the hearing of the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Moses had finished recit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said to them, ‘Take to heart all the words I have solemnly declared to you this day, so that you may command your children to obey carefully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are not just idle words for you – they are your life. By them you will live long in the land you are crossing the Jordan to possess.’Moses to die on Mount Neb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at same day the Lord tol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he Rock, his works are perfect,and all his ways are just.A faithful God who does no wrong,upright and jus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 up into the Abarim Range to Mount Nebo in Moab, opposite Jericho, and view Canaan, the land I am giving the Israelites as their own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on the mountain that you have climbed you will die and be gathered to your people, just as your brother Aaron died on Mount Hor and was gathered 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is because both of you broke faith with me in the presence of the Israelites at the waters of Meribah Kadesh in the Desert of Zin and because you did not uphold my holiness among the Israelit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you will see the land only from a distance; you will not enter the land I am giving to the people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e corrupt and not his children;to their shame they are a warped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the way you repay the Lord,you foolish and unwise people?Is he not your Father, your Creator,who made you and forme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consider the generations long past.Ask your father and he will tell you,your elders, and they will explai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gave the nations their inheritance,when he divided all mankind,he set up boundaries for the peoplesaccording to the number of the sons of Israe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2026-06-09T23:18:52Z</dcterms:created>
  <dcterms:modified xsi:type="dcterms:W3CDTF">2026-06-09T23:18:52Z</dcterms:modified>
  <dc:title>Bible.com.au: Deuteronomy 32:1-52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