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08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uteronomy 27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shall write very clearly all the words of this law on these stones you have set up.’Curses from Mount Ebal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oses and the Levitical priests said to all Israel, ‘Be silent, Israel, and listen! You have now become the people of the Lord your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the Lord your God and follow his commands and decrees that I give you today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same day Moses commanded the people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have crossed the Jordan, these tribes shall stand on Mount Gerizim to bless the people: Simeon, Levi, Judah, Issachar, Joseph and Benjam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tribes shall stand on Mount Ebal to pronounce curses: Reuben, Gad, Asher, Zebulun, Dan and Naphtal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evites shall recite to all the people of Israel in a loud voice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makes an idol – a thing detestable to the Lord, the work of skilled hands – and sets it up in secret.’Then all the people shall say, ‘Amen!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dishonours their father or mother.’Then all the people shall say, ‘Amen!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moves their neighbour’s boundary stone.’Then all the people shall say, ‘Amen!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tar on Mount Eba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leads the blind astray on the road.’Then all the people shall say, ‘Amen!’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withholds justice from the foreigner, the fatherless or the widow.’Then all the people shall say, ‘Amen!’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sleeps with his father’s wife, for he dishonours his father’s bed.’Then all the people shall say, ‘Amen!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has sexual relations with any animal.’Then all the people shall say, ‘Amen!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sleeps with his sister, the daughter of his father or the daughter of his mother.’Then all the people shall say, ‘Amen!’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sleeps with his mother-in-law.’Then all the people shall say, ‘Amen!’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kills their neighbour secretly.’Then all the people shall say, ‘Amen!’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accepts a bribe to kill an innocent person.’Then all the people shall say, ‘Amen!’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does not uphold the words of this law by carrying them out.’Then all the people shall say, ‘Amen!’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and the elders of Israel commanded the people: ‘Keep all these commands that I give you tod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have crossed the Jordan into the land the Lord your God is giving you, set up some large stones and coat them with plast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rite on them all the words of this law when you have crossed over to enter the land the Lord your God is giving you, a land flowing with milk and honey, just as the Lord, the God of your ancestors, promised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ou have crossed the Jordan, set up these stones on Mount Ebal, as I command you today, and coat them with plast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ild there an altar to the Lord your God, an altar of stones. Do not use any iron tool on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ild the altar of the Lord your God with stones from the field and offer burnt offerings on it to the Lord your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crifice fellowship offerings there, eating them and rejoicing in the presence of the Lord you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2026-06-23T06:03:30Z</dcterms:created>
  <dcterms:modified xsi:type="dcterms:W3CDTF">2026-06-23T06:03:30Z</dcterms:modified>
  <dc:title>Bible.com.au: Deuteronomy 27:1-26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