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what the Lord your God did to Miriam along the way after you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ke a loan of any kind to your neighbour, do not go into their house to get what is offered to you as a pled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ay outside and let the neighbour to whom you are making the loan bring the pledge out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neighbour is poor, do not go to sleep with their pledge in your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turn their cloak by sunset so that your neighbour may sleep in it. Then they will thank you, and it will be regarded as a righteous act in the sight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ake advantage of a hired worker who is poor and needy, whether that worker is a fellow Israelite or a foreigner residing in one of your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y them their wages each day before sunset, because they are poor and are counting on it. Otherwise they may cry to the Lord against you, and you will be guilty of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rents are not to be put to death for their children, nor children put to death for their parents; each will die for their own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prive the foreigner or the fatherless of justice, or take the cloak of the widow as a pled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you were slaves in Egypt and the Lord your God redeemed you from there. That is why I command you to do th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marries a woman who becomes displeasing to him because he finds something indecent about her, and he writes her a certificate of divorce, gives it to her and sends her from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are harvesting in your field and you overlook a sheaf, do not go back to get it. Leave it for the foreigner, the fatherless and the widow, so that the Lord your God may bless you in all the work of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beat the olives from your trees, do not go over the branches a second time. Leave what remains for the foreigner, the fatherless and the wid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harvest the grapes in your vineyard, do not go over the vines again. Leave what remains for the foreigner, the fatherless and the wi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member that you were slaves in Egypt. That is why I command you to do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after she leaves his house she becomes the wife of another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second husband dislikes her and writes her a certificate of divorce, gives it to her and sends her from his house, or if he d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r first husband, who divorced her, is not allowed to marry her again after she has been defiled. That would be detestable in the eyes of the Lord. Do not bring sin upon the land the Lord your God is giving you as a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has recently married, he must not be sent to war or have any other duty laid on him. For one year he is to be free to stay at home and bring happiness to the wife he has m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take a pair of millstones – not even the upper one – as security for a debt, because that would be taking a person’s livelihood as secur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someone is caught kidnapping a fellow Israelite and treating or selling them as a slave, the kidnapper must die. You must purge the evil from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cases of defiling skin diseases, be very careful to do exactly as the Levitical priests instruct you. You must follow carefully what I have commanded th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2026-05-20T17:48:06Z</dcterms:created>
  <dcterms:modified xsi:type="dcterms:W3CDTF">2026-05-20T17:48:06Z</dcterms:modified>
  <dc:title>Bible.com.au: Deuteronomy 24:1-22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