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91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Lord your God enlarges your territory, as he promised on oath to your ancestors, and gives you the whole land he promis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you carefully follow all these laws I command you today – to love the Lord your God and to walk always in obedience to him – then you are to set aside three more c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this so that innocent blood will not be shed in your land, which the Lord your God is giving you as your inheritance, and so that you will not be guilty of blood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out of hate someone lies in wait, assaults and kills a neighbour, and then flees to one of these cit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ller shall be sent for by the town elders, be brought back from the city, and be handed over to the avenger of blood to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ow no pity. You must purge from Israel the guilt of shedding innocent blood, so that it may go well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move your neighbour’s boundary stone set up by your predecessors in the inheritance you receive in the land the Lord your God is giving you to possess.Witnes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witness is not enough to convict anyone accused of any crime or offence they may have committed. A matter must be established by the testimony of two or three witne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malicious witness takes the stand to accuse someone of a cr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wo people involved in the dispute must stand in the presence of the Lord before the priests and the judges who are in office at the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ities of refu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udges must make a thorough investigation, and if the witness proves to be a liar, giving false testimony against a fellow Israel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do to the false witness as that witness intended to do to the other party. You must purge the evil from among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the people will hear of this and be afraid, and never again will such an evil thing be done among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ow no pity: life for life, eye for eye, tooth for tooth, hand for hand, foot for fo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your God has destroyed the nations whose land he is giving you, and when you have driven them out and settled in their towns and hou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et aside for yourselves three cities in the land the Lord your God is giving you to poss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etermine the distances involved and divide into three parts the land the Lord your God is giving you as an inheritance, so that a person who kills someone may flee for refuge to one of these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rule concerning anyone who kills a person and flees there for safety – anyone who kills a neighbour unintentionally, without malice aforethou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nstance, a man may go into the forest with his neighbour to cut wood, and as he swings his axe to fell a tree, the head may fly off and hit his neighbour and kill him. That man may flee to one of these cities and save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therwise, the avenger of blood might pursue him in a rage, overtake him if the distance is too great, and kill him even though he is not deserving of death, since he did it to his neighbour without malice aforethou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y I command you to set aside for yourselves three cities.]]></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2026-08-26T05:41:14Z</dcterms:created>
  <dcterms:modified xsi:type="dcterms:W3CDTF">2026-08-26T05:41:14Z</dcterms:modified>
  <dc:title>Bible.com.au: Deuteronomy 19:1-21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