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share equally in their benefits, even though he has received money from the sale of family possessions.Occult pract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enter the land the Lord your God is giving you, do not learn to imitate the detestable ways of the nation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no-one be found among you who sacrifices their son or daughter in the fire, who practises divination or sorcery, interprets omens, engages in witchcra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casts spells, or who is a medium or spiritist or who consults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does these things is detestable to the Lord; because of these same detestable practices the Lord your God will drive out those nations befor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be blameless before the Lord your God.Th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you will dispossess listen to those who practise sorcery or divination. But as for you, the Lord your God has not permitted you to do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your God will raise up for you a prophet like me from among you, from your fellow Israelites. You must listen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is what you asked of the Lord your God at Horeb on the day of the assembly when you said, ‘Let us not hear the voice of the Lord our God nor see this great fire anymore, or we wi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e: ‘What they say i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for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up for them a prophet like you from among their fellow Israelites, and I will put my words in his mouth. He will tell them everything I comma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myself will call to account anyone who does not listen to my words that the prophet speaks in m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 prophet who presumes to speak in my name anything I have not commanded, or a prophet who speaks in the name of other gods, is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say to yourselves, ‘How can we know when a message has not been spoken by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what a prophet proclaims in the name of the Lord does not take place or come true, that is a message the Lord has not spoken. That prophet has spoken presumptuously, so do not be alar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ical priests – indeed, the whole tribe of Levi – are to have no land allotted to them or any inheritance with Israel. They shall live on the food offerings presented to the Lord, for that is their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hall have no inheritance among their fellow Israelites; the Lord is their inheritance, as he promis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share due to the priests from the people who sacrifice a bull or a sheep: the shoulder, the internal organs and the meat from the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give them the firstfruits of your corn, new wine and olive oil, and the first wool from the shearing of your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your God has chosen them and their descendants out of all your tribes to stand and minister in the Lord’s name al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Levite moves from one of your towns anywhere in Israel where he is living, and comes in all earnestness to the place the Lord will cho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y minister in the name of the Lord his God like all his fellow Levites who serve there in the presence of the Lor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2026-05-20T17:47:39Z</dcterms:created>
  <dcterms:modified xsi:type="dcterms:W3CDTF">2026-05-20T17:47:39Z</dcterms:modified>
  <dc:title>Bible.com.au: Deuteronomy 18:1-22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