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5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to the Levitical priests and to the judge who is in office at that time. Enquire of them and they will give you the verdic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act according to the decisions they give you at the place the Lord will choose. Be careful to do everything they instruct you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t according to whatever they teach you and the decisions they give you. Do not turn aside from what they tell you, to the right or to the le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one who shows contempt for the judge or for the priest who stands ministering there to the Lord your God is to be put to death. You must purge the evil from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people will hear and be afraid, and will not be contemptuous again.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enter the land the Lord your God is giving you and have taken possession of it and settled in it, and you say, ‘Let us set a king over us like all the nations around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sure to appoint over you a king the Lord your God chooses. He must be from among your fellow Israelites. Do not place a foreigner over you, one who is not an Israel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moreover, must not acquire great numbers of horses for himself or make the people return to Egypt to get more of them, for the Lord has told you, ‘You are not to go back that way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ust not take many wives, or his heart will be led astray. He must not accumulate large amounts of silver and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takes the throne of his kingdom, he is to write for himself on a scroll a copy of this law, taken from that of the Levitical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sacrifice to the Lord your God an ox or a sheep that has any defect or flaw in it, for that would be detestable 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to be with him, and he is to read it all the days of his life so that he may learn to revere the Lord his God and follow carefully all the words of this law and these decre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t consider himself better than his fellow Israelites and turn from the law to the right or to the left. Then he and his descendants will reign a long time over his kingdom in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man or woman living among you in one of the towns the Lord gives you is found doing evil in the eyes of the Lord your God in violation of his coven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ntrary to my command has worshipped other gods, bowing down to them or to the sun or the moon or the stars in the sk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has been brought to your attention, then you must investigate it thoroughly. If it is true and it has been proved that this detestable thing has been done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man or woman who has done this evil deed to your city gate and stone that person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testimony of two or three witnesses a person is to be put to death, but no-one is to be put to death on the testimony of only one wit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hands of the witnesses must be the first in putting that person to death, and then the hands of all the people. You must purge the evil from among you.Law cou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cases come before your courts that are too difficult for you to judge – whether bloodshed, lawsuits or assaults – take them to the place the Lord your God will choos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2026-06-02T19:58:04Z</dcterms:created>
  <dcterms:modified xsi:type="dcterms:W3CDTF">2026-06-02T19:58:04Z</dcterms:modified>
  <dc:title>Bible.com.au: Deuteronomy 17:1-20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