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ther, be open-handed and freely lend them whatever they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not to harbour this wicked thought: ‘The seventh year, the year for cancelling debts, is near,’ so that you do not show ill will towards the needy among your fellow Israelites and give them nothing. They may then appeal to the Lord against you, and you will be found guilty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generously to them and do so without a grudging heart; then because of this the Lord your God will bless you in all your work and in everything you put your hand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always be poor people in the land. Therefore I command you to be open-handed towards your fellow Israelites who are poor and needy in your land.Freeing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 of your people – Hebrew men or women – sell themselves to you and serve you for six years, in the seventh year you must let them go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 release them, do not send them away empty-h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ly them liberally from your flock, your threshing-floor and your winepress. Give to them as the Lord your God has bless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e Lord your God redeemed you. That is why I give you this command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your servant says to you, ‘I do not want to leave you,’ because he loves you and your family and is well off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ake an awl and push it through his ear lobe into the door, and he will become your servant for life. Do the same for your female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year for cancelling deb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nsider it a hardship to set your servant free, because their service to you these six years has been worth twice as much as that of a hired hand. And the Lord your God will bless you in everything you do.The firstborn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t apart for the Lord your God every firstborn male of your herds and flocks. Do not put the firstborn of your oxen to work, and do not shear the firstborn of your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year you and your family are to eat them in the presence of the Lord your God at the place he will choo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an animal has a defect, is lame or blind, or has any serious flaw, you must not sacrifice it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eat it in your own towns. Both the ceremonially unclean and the clean may eat it, as if it were gazelle or de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ot eat the blood; pour it out on the ground like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you must cancel deb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it is to be done: every creditor shall cancel any loan they have made to a fellow Israelite. They shall not require payment from anyone among their own people, because the Lord’s time for cancelling debts has been proclai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require payment from a foreigner, but you must cancel any debt your fellow Israelite owe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there need be no poor people among you, for in the land the Lord your God is giving you to possess as your inheritance, he will richly bles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you fully obey the Lord your God and are careful to follow all these commands I am giving you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your God will bless you as he has promised, and you will lend to many nations but will borrow from none. You will rule over many nations but none will rule ove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is poor among your fellow Israelites in any of the towns of the land that the Lord your God is giving you, do not be hard-hearted or tight-fisted towards the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2026-06-12T00:07:12Z</dcterms:created>
  <dcterms:modified xsi:type="dcterms:W3CDTF">2026-06-12T00:07:12Z</dcterms:modified>
  <dc:title>Bible.com.au: Deuteronomy 15:1-23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