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serve therefore all the commands I am giving you today, so that you may have the strength to go in and take over the land that you are crossing the Jordan to poss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at you may live long in the land that the Lord swore to your ancestors to give to them and their descendants,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you are entering to take over is not like the land of Egypt, from which you have come, where you planted your seed and irrigated it by foot as in a vegetable gard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you are crossing the Jordan to take possession of is a land of mountains and valleys that drinks rai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a land the Lord your God cares for; the eyes of the Lord your God are continually on it from the beginning of the year to its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f you faithfully obey the commands I am giving you today – to love the Lord your God and to serve him with all your heart and with all your sou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send rain on your land in its season, both autumn and spring rains, so that you may gather in your corn, new wine and olive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rovide grass in the fields for your cattle, and you will eat and be satis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careful, or you will be enticed to turn away and worship other gods and bow down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s anger will burn against you, and he will shut the heavens so that it will not rain and the ground will yield no produce, and you will soon perish from the good land the Lord is gi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ve and obey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x these words of mine in your hearts and minds; tie them as symbols on your hands and bind them on your fore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ing about them when you sit at home and when you walk along the road, when you lie down and when you ge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frames of your houses and on your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your days and the days of your children may be many in the land that the Lord swore to give your ancestors, as many as the days that the heavens are abov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carefully observe all these commands I am giving you to follow – to love the Lord your God, to walk in obedience to him and to hold fast to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will drive out all these nations before you, and you will dispossess nations larger and stronger than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 you set your foot will be yours: your territory will extend from the desert to Lebanon, and from the River Euphrates to the Mediterranean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one will be able to stand against you. The Lord your God, as he promised you, will put the terror and fear of you on the whole land, wherever you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e, I am setting before you today a blessing and a curs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lessing if you obey the commands of the Lord your God that I am giving you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the Lord your God and keep his requirements, his decrees, his laws and his commands alw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urse if you disobey the commands of the Lord your God and turn from the way that I command you today by following other gods, which you have not kn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your God has brought you into the land you are entering to possess, you are to proclaim on Mount Gerizim the blessings, and on Mount Ebal the cur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you know, these mountains are across the Jordan, westward, towards the setting sun, near the great trees of Moreh, in the territory of those Canaanites living in the Arabah in the vicinity of Gilg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about to cross the Jordan to enter and take possession of the land the Lord your God is giving you. When you have taken it over and are living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sure that you obey all the decrees and laws I am setting before you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day that your children were not the ones who saw and experienced the discipline of the Lord your God: his majesty, his mighty hand, his outstretched ar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igns he performed and the things he did in the heart of Egypt, both to Pharaoh king of Egypt and to his whol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he did to the Egyptian army, to its horses and chariots, how he overwhelmed them with the waters of the Red Sea as they were pursuing you, and how the Lord brought lasting ruin o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not your children who saw what he did for you in the wilderness until you arrived at thi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to Dathan and Abiram, sons of Eliab the Reubenite, when the earth opened its mouth right in the middle of all Israel and swallowed them up with their households, their tents and every living thing that belonged 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was your own eyes that saw all these great things the Lord has don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2026-05-22T13:26:46Z</dcterms:created>
  <dcterms:modified xsi:type="dcterms:W3CDTF">2026-05-22T13:26:46Z</dcterms:modified>
  <dc:title>Bible.com.au: Deuteronomy 11:1-32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