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20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Daniel came into my presence and I told him the dream. (He is called Belteshazzar, after the name of my god, and the spirit of the holy gods is i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said, ‘Belteshazzar, chief of the magicians, I know that the spirit of the holy gods is in you, and no mystery is too difficult for you. Here is my dream; interpret it for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are the visions I saw while lying in bed: I looked, and there before me stood a tree in the middle of the land. Its height was enorm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ree grew large and strong and its top touched the sky; it was visible to the ends of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s leaves were beautiful, its fruit abundant, and on it was food for all. Under it the wild animals found shelter, and the birds lived in its branches; from it every creature was f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visions I saw while lying in bed, I looked, and there before me was a holy one, a messenger, coming down from hea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lled in a loud voice: “Cut down the tree and trim off its branches; strip off its leaves and scatter its fruit. Let the animals flee from under it and the birds from its branch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let the stump and its roots, bound with iron and bronze, remain in the ground, in the grass of the field.‘ “Let him be drenched with the dew of heaven, and let him live with the animals among the plants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his mind be changed from that of a man and let him be given the mind of an animal, till seven times pass by for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The decision is announced by messengers, the holy ones declare the verdict, so that the living may know that the Most High is sovereign over all kingdoms on earth and gives them to anyone he wishes and sets over them the lowliest of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buchadnezzar’s dream of a tre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the dream that I, King Nebuchadnezzar, had. Now, Belteshazzar, tell me what it means, for none of the wise men in my kingdom can interpret it for me. But you can, because the spirit of the holy gods is in you.’Daniel interprets the dre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Daniel (also called Belteshazzar) was greatly perplexed for a time, and his thoughts terrified him. So the king said, ‘Belteshazzar, do not let the dream or its meaning alarm you.’Belteshazzar answered, ‘My lord, if only the dream applied to your enemies and its meaning to your adversar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ree you saw, which grew large and strong, with its top touching the sky, visible to the whol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th beautiful leaves and abundant fruit, providing food for all, giving shelter to the wild animals, and having nesting places in its branches for the bird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Majesty, you are that tree! You have become great and strong; your greatness has grown until it reaches the sky, and your dominion extends to distant parts of the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r Majesty saw a holy one, a messenger, coming down from heaven and saying, “Cut down the tree and destroy it, but leave the stump, bound with iron and bronze, in the grass of the field, while its roots remain in the ground. Let him be drenched with the dew of heaven; let him live with the wild animals, until seven times pass by for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the interpretation, Your Majesty, and this is the decree the Most High has issued against my lord the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will be driven away from people and will live with the wild animals; you will eat grass like the ox and be drenched with the dew of heaven. Seven times will pass by for you until you acknowledge that the Most High is sovereign over all kingdoms on earth and gives them to anyone he wish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ommand to leave the stump of the tree with its roots means that your kingdom will be restored to you when you acknowledge that Heaven rul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Your Majesty, be pleased to accept my advice: renounce your sins by doing what is right, and your wickedness by being kind to the oppressed. It may be that then your prosperity will continue.’The dream is fulfil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Nebuchadnezzar,To the nations and peoples of every language, who live in all the earth:May you prosper great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this happened to King Nebuchadnezz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welve months later, as the king was walking on the roof of the royal palace of Babyl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said, ‘Is not this the great Babylon I have built as the royal residence, by my mighty power and for the glory of my majes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as the words were on his lips, a voice came from heaven, ‘This is what is decreed for you, King Nebuchadnezzar: your royal authority has been taken from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be driven away from people and will live with the wild animals; you will eat grass like the ox. Seven times will pass by for you until you acknowledge that the Most High is sovereign over all kingdoms on earth and gives them to anyone he wish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mmediately what had been said about Nebuchadnezzar was fulfilled. He was driven away from people and ate grass like the ox. His body was drenched with the dew of heaven until his hair grew like the feathers of an eagle and his nails like the claws of a bi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t the end of that time, I, Nebuchadnezzar, raised my eyes towards heaven, and my sanity was restored. Then I praised the Most High; I honoured and glorified him who lives for ever.His dominion is an eternal dominion;his kingdom endures from generation to genera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e peoples of the earthare regarded as nothing.He does as he pleaseswith the powers of heavenand the peoples of the earth.No-one can hold back his handor say to him: ‘What have you do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t the same time that my sanity was restored, my honour and splendour were returned to me for the glory of my kingdom. My advisors and nobles sought me out, and I was restored to my throne and became even greater than befo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I, Nebuchadnezzar, praise and exalt and glorify the King of heaven, because everything he does is right and all his ways are just. And those who walk in pride he is able to humb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is my pleasure to tell you about the miraculous signs and wonders that the Most High God has performed for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great are his signs,how mighty his wonders!His kingdom is an eternal kingdom;his dominion endures from generation to gener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Nebuchadnezzar, was at home in my palace, contented and prospero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d a dream that made me afraid. As I was lying in bed, the images and visions that passed through my mind terrifi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I commanded that all the wise men of Babylon be brought before me to interpret the dream for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magicians, enchanters, astrologers and diviners came, I told them the dream, but they could not interpret it for me.]]></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2026-06-24T10:09:24Z</dcterms:created>
  <dcterms:modified xsi:type="dcterms:W3CDTF">2026-06-24T10:09:24Z</dcterms:modified>
  <dc:title>Bible.com.au: Daniel 4:1-37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