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is time some astrologers came forward and denounced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King Nebuchadnezzar, ‘May the king live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Majesty has issued a decree that everyone who hears the sound of the horn, flute, zither, lyre, harp, pipe and all kinds of music must fall down and worship the image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whoever does not fall down and worship will be thrown into a blazing furn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re are some Jews whom you have set over the affairs of the province of Babylon – Shadrach, Meshach and Abednego – who pay no attention to you, Your Majesty. They neither serve your gods nor worship the image of gold you have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ious with rage, Nebuchadnezzar summoned Shadrach, Meshach and Abednego. So these men were brought before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ebuchadnezzar said to them, ‘Is it true, Shadrach, Meshach and Abednego, that you do not serve my gods or worship the image of gold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you hear the sound of the horn, flute, zither, lyre, harp, pipe and all kinds of music, if you are ready to fall down and worship the image I made, very good. But if you do not worship it, you will be thrown immediately into a blazing furnace. Then what god will be able to rescue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replied to him, ‘King Nebuchadnezzar, we do not need to defend ourselves before you in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are thrown into the blazing furnace, the God we serve is able to deliver us from it, and he will deliver us from Your Majesty’s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mage of gold and the blazing furn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 not, we want you to know, Your Majesty, that we will not serve your gods or worship the image of gold you have se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Nebuchadnezzar was furious with Shadrach, Meshach and Abednego, and his attitude towards them changed. He ordered the furnace to be heated seven times hotter than us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commanded some of the strongest soldiers in his army to tie up Shadrach, Meshach and Abednego and throw them into the blazing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se men, wearing their robes, trousers, turbans and other clothes, were bound and thrown into the blazing furn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s command was so urgent and the furnace so hot that the flames of the fire killed the soldiers who took up Shadrach, Meshach and Abedne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firmly tied, fell into the blazing furn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King Nebuchadnezzar leaped to his feet in amazement and asked his advisors, ‘Weren’t there three men that we tied up and threw into the fire?’They replied, ‘Certainly, Your Maje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Look! I see four men walking around in the fire, unbound and unharmed, and the fourth looks like a son of th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chadnezzar then approached the opening of the blazing furnace and shouted, ‘Shadrach, Meshach and Abednego, servants of the Most High God, come out! Come here!’So Shadrach, Meshach and Abednego came out of the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atraps, prefects, governors and royal advisors crowded around them. They saw that the fire had not harmed their bodies, nor was a hair of their heads singed; their robes were not scorched, and there was no smell of fire 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made an image of gold, sixty cubits high and six cubits wide, and set it up on the plain of Dura in the province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aid, ‘Praise be to the God of Shadrach, Meshach and Abednego, who has sent his angel and rescued his servants! They trusted in him and defied the king’s command and were willing to give up their lives rather than serve or worship any god except their own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decree that the people of any nation or language who say anything against the God of Shadrach, Meshach and Abednego be cut into pieces and their houses be turned into piles of rubble, for no other god can save in t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ummoned the satraps, prefects, governors, advisors, treasurers, judges, magistrates and all the other provincial officials to come to the dedication of the image he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atraps, prefects, governors, advisors, treasurers, judges, magistrates and all the other provincial officials assembled for the dedication of the image that King Nebuchadnezzar had set up, and they stood befo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herald loudly proclaimed, ‘Nations and peoples of every language, this is what you are commande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you hear the sound of the horn, flute, zither, lyre, harp, pipe and all kinds of music, you must fall down and worship the image of gold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does not fall down and worship will immediately be thrown into a blazing furn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soon as they heard the sound of the horn, flute, zither, lyre, harp and all kinds of music, all the nations and peoples of every language fell down and worshipped the image of gold that King Nebuchadnezzar had set up.]]></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2026-05-20T17:15:08Z</dcterms:created>
  <dcterms:modified xsi:type="dcterms:W3CDTF">2026-05-20T17:15:08Z</dcterms:modified>
  <dc:title>Bible.com.au: Daniel 3:1-30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