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iel 1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, but I did not understand. So I asked, ‘My lord, what will the outcome of all this be?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lied, ‘Go your way, Daniel, because the words are rolled up and sealed until the time of the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be purified, made spotless and refined, but the wicked will continue to be wicked. None of the wicked will understand, but those who are wise will under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rom the time that the daily sacrifice is abolished and the abomination that causes desolation is set up, there will be 1,290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who waits for and reaches the end of the 1,335 day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for you, go your way till the end. You will rest, and then at the end of the days you will rise to receive your allotted inheritanc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tim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t that time Michael, the great prince who protects your people, will arise. There will be a time of distress such as has not happened from the beginning of nations until then. But at that time your people – everyone whose name is found written in the book – will be deli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titudes who sleep in the dust of the earth will awake: some to everlasting life, others to shame and everlasting contemp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wise will shine like the brightness of the heavens, and those who lead many to righteousness, like the stars for ever and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Daniel, roll up and seal the words of the scroll until the time of the end. Many will go here and there to increase knowledg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, Daniel, looked, and there before me stood two others, one on this bank of the river and one on the opposite ban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 said to the man clothed in linen, who was above the waters of the river, ‘How long will it be before these astonishing things are fulfilled?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clothed in linen, who was above the waters of the river, lifted his right hand and his left hand towards heaven, and I heard him swear by him who lives for ever, saying, ‘It will be for a time, times and half a time. When the power of the holy people has been finally broken, all these things will be completed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Daniel 12:1-13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