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was left alone, gazing at this great vision; I had no strength left, my face turned deathly pale and I was help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heard him speaking, and as I listened to him, I fell into a deep sleep, my face to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hand touched me and set me trembling on my hands and kn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Daniel, you who are highly esteemed, consider carefully the words I am about to speak to you, and stand up, for I have now been sent to you.’ And when he said this to me, I stood up tremb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continued, ‘Do not be afraid, Daniel. Since the first day that you set your mind to gain understanding and to humble yourself before your God, your words were heard, and I have come in response 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rince of the Persian kingdom resisted me twenty-one days. Then Michael, one of the chief princes, came to help me, because I was detained there with the king of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have come to explain to you what will happen to your people in the future, for the vision concerns a time yet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he was saying this to me, I bowed with my face towards the ground and was speech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one who looked like a man touched my lips, and I opened my mouth and began to speak. I said to the one standing before me, ‘I am overcome with anguish because of the vision, my lord, and I feel very we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can I, your servant, talk with you, my lord? My strength is gone and I can hardly breat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a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the one who looked like a man touched me and gave me streng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be afraid, you who are highly esteemed,’ he said. ‘Peace! Be strong now; be strong.’When he spoke to me, I was strengthened and said, ‘Speak, my lord, since you have given me streng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said, ‘Do you know why I have come to you? Soon I will return to fight against the prince of Persia, and when I go, the prince of Greece will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first I will tell you what is written in the Book of Truth. (No-one supports me against them except Michael, your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Cyrus king of Persia, a revelation was given to Daniel (who was called Belteshazzar). Its message was true and it concerned a great war. The understanding of the message came to him in a v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I, Daniel, mourned for three wee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te no choice food; no meat or wine touched my lips; and I used no lotions at all until the three weeks were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wenty-fourth day of the first month, as I was standing on the bank of the great river, the Tigr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up and there before me was a man dressed in linen, with a belt of fine gold from Uphaz round his wa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was like topaz, his face like lightning, his eyes like flaming torches, his arms and legs like the gleam of burnished bronze, and his voice like the sound of a multitu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aniel, was the only one who saw the vision; those who were with me did not see it, but such terror overwhelmed them that they fled and hid themselve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Daniel 10:1-21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