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lossians 4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coming with Onesimus, our faithful and dear brother, who is one of you. They will tell you everything that is happening 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ellow prisoner Aristarchus sends you his greetings, as does Mark, the cousin of Barnabas. (You have received instructions about him; if he comes to you, welcome him.)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, who is called Justus, also sends greetings. These are the only Jews among my fellow workers for the kingdom of God, and they have proved a comfort to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aphras, who is one of you and a servant of Christ Jesus, sends greetings. He is always wrestling in prayer for you, that you may stand firm in all the will of God, mature and fully assu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vouch for him that he is working hard for you and for those at Laodicea and Hierapoli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dear friend Luke, the doctor, and Demas send greeting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y greetings to the brothers and sisters at Laodicea, and to Nympha and the church in her hous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letter has been read to you, see that it is also read in the church of the Laodiceans and that you in turn read the letter from Laodice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Archippus: ‘See to it that you complete the ministry you have received in the Lord.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Paul, write this greeting in my own hand. Remember my chains. Grace be with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sters, provide your slaves with what is right and fair, because you know that you also have a Master in heaven.Further instruction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vote yourselves to prayer, being watchful and thankfu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ray for us, too, that God may open a door for our message, so that we may proclaim the mystery of Christ, for which I am in chai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that I may proclaim it clearly, as I shoul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wise in the way you act towards outsiders; make the most of every opportuni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conversation be always full of grace, seasoned with salt, so that you may know how to answer everyone.Final greeting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ychicus will tell you all the news about me. He is a dear brother, a faithful minister and fellow servant in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ending him to you for the express purpose that you may know about our circumstances and that he may encourage your hear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2026-08-03T01:54:34Z</dcterms:created>
  <dcterms:modified xsi:type="dcterms:W3CDTF">2026-08-03T01:54:34Z</dcterms:modified>
  <dc:title>Bible.com.au: Colossians 4:1-18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