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1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you must also rid yourselves of all such things as these: anger, rage, malice, slander, and filthy language from your li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lie to each other, since you have taken off your old self with its pract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put on the new self, which is being renewed in knowledge in the image of its Creat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there is no Gentile or Jew, circumcised or uncircumcised, barbarian, Scythian, slave or free, but Christ is all, and is in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s God’s chosen people, holy and dearly loved, clothe yourselves with compassion, kindness, humility, gentleness and pati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ar with each other and forgive one another if any of you has a grievance against someone. Forgive as the Lord forgav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ver all these virtues put on love, which binds them all together in perfect un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the peace of Christ rule in your hearts, since as members of one body you were called to peace. And be thank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message of Christ dwell among you richly as you teach and admonish one another with all wisdom through psalms, hymns, and songs from the Spirit, singing to God with gratitude in your hea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atever you do, whether in word or deed, do it all in the name of the Lord Jesus, giving thanks to God the Father through him.Instructions for Christian househol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as those made alive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ves, submit yourselves to your husbands, as is fitting in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usbands, love your wives and do not be harsh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ildren, obey your parents in everything, for this pleases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athers, do not embitter your children, or they will become discoura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laves, obey your earthly masters in everything; and do it, not only when their eye is on you and to curry their favour, but with sincerity of heart and reverence for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you do, work at it with all your heart, as working for the Lord, not for human mas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nce you know that you will receive an inheritance from the Lord as a reward. It is the Lord Christ you are serv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one who does wrong will be repaid for their wrongs, and there is no favouritis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ce, then, you have been raised with Christ, set your hearts on things above, where Christ is, seated at the right hand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t your minds on things above, not on earthly t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died, and your life is now hidden with Christ in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Christ, who is your life, appears, then you also will appear with him in gl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to death, therefore, whatever belongs to your earthly nature: sexual immorality, impurity, lust, evil desires and greed, which is idola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of these, the wrath of God is com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used to walk in these ways, in the life you once live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2026-05-20T17:40:31Z</dcterms:created>
  <dcterms:modified xsi:type="dcterms:W3CDTF">2026-05-20T17:40:31Z</dcterms:modified>
  <dc:title>Bible.com.au: Colossians 3:1-25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