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n Christ all the fullness of the Deity lives in bodily for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Christ you have been brought to fullness. He is the head over every power and author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him you were also circumcised with a circumcision not performed by human hands. Your whole self ruled by the flesh was put off when you were circumcised by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been buried with him in baptism, in which you were also raised with him through your faith in the working of God, who raised him from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were dead in your sins and in the uncircumcision of your flesh, God made you alive with Christ. He forgave us all our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ing cancelled the charge of our legal indebtedness, which stood against us and condemned us; he has taken it away, nailing it to the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ing disarmed the powers and authorities, he made a public spectacle of them, triumphing over them by the cross.Freedom from human ru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do not let anyone judge you by what you eat or drink, or with regard to a religious festival, a New Moon celebration or a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a shadow of the things that were to come; the reality, however, is found in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let anyone who delights in false humility and the worship of angels disqualify you. Such a person also goes into great detail about what they have seen; they are puffed up with idle notions by their unspiritual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nt you to know how hard I am contending for you and for those at Laodicea, and for all who have not met me personal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ve lost connection with the head, from whom the whole body, supported and held together by its ligaments and sinews, grows as God causes it to gr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nce you died with Christ to the elemental spiritual forces of this world, why, as though you still belonged to the world, do you submit to its ru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handle! Do not taste! Do not tou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rules, which have to do with things that are all destined to perish with use, are based on merely human commands and teac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ch regulations indeed have an appearance of wisdom, with their self-imposed worship, their false humility and their harsh treatment of the body, but they lack any value in restraining sensual indulg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goal is that they may be encouraged in heart and united in love, so that they may have the full riches of complete understanding, in order that they may know the mystery of God, namely,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whom are hidden all the treasures of wisdom and knowl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ell you this so that no-one may deceive you by fine-sounding argu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I am absent from you in body, I am present with you in spirit and delight to see how disciplined you are and how firm your faith in Christ is.Spiritual fullness i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just as you received Christ Jesus as Lord, continue to live your lives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oted and built up in him, strengthened in the faith as you were taught, and overflowing with thankful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to it that no-one takes you captive through hollow and deceptive philosophy, which depends on human tradition and the elemental spiritual forces of this world rather than on Christ.]]></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2026-05-20T17:38:28Z</dcterms:created>
  <dcterms:modified xsi:type="dcterms:W3CDTF">2026-05-20T17:38:28Z</dcterms:modified>
  <dc:title>Bible.com.au: Colossians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