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sked me, ‘What do you see, Amos?’‘A plumb-line,’ I replied.Then the Lord said, ‘Look, I am setting a plumb-line among my people Israel; I will spare them no lo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high places of Isaac will be destroyedand the sanctuaries of Israel will be ruined;with my sword I will rise against the house of Jeroboam.’Amos and Amazia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maziah the priest of Bethel sent a message to Jeroboam king of Israel: ‘Amos is raising a conspiracy against you in the very heart of Israel. The land cannot bear all his wo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Amos is saying:‘ “Jeroboam will die by the sword,and Israel will surely go into exile,away from their native land.” 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maziah said to Amos, ‘Get out, you seer! Go back to the land of Judah. Earn your bread there and do your prophesying th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prophesy anymore at Bethel, because this is the king’s sanctuary and the temple of the kingdom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answered Amaziah, ‘I was neither a prophet nor the son of a prophet, but I was a shepherd, and I also took care of sycamore-fig tre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took me from tending the flock and said to me, “Go, prophesy to my people Israel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, hear the word of the Lord. You say,‘ “Do not prophesy against Israel,and stop preaching against the descendants of Isaac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this is what the Lord says:‘ “Your wife will become a prostitute in the city,and your sons and daughters will fall by the sword.Your land will be measured and divided up,and you yourself will die in a pagan country.And Israel will surely go into exile,away from their native land.” 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custs, fire and a plumb-lin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Sovereign Lord showed me: he was preparing swarms of locusts after the king’s share had been harvested and just as the late crops were coming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ad stripped the land clean, I cried out, ‘Sovereign Lord, forgive! How can Jacob survive? He is so small!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relented.‘This will not happen,’ the Lord sai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Sovereign Lord showed me: the Sovereign Lord was calling for judgment by fire; it dried up the great deep and devoured the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ried out, ‘Sovereign Lord, I beg you, stop! How can Jacob survive? He is so small!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relented.‘This will not happen either,’ the Sovereign Lord sai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he showed me: the Lord was standing by a wall that had been built true to plumb, with a plumb-line in his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2026-06-02T19:55:05Z</dcterms:created>
  <dcterms:modified xsi:type="dcterms:W3CDTF">2026-06-02T19:55:05Z</dcterms:modified>
  <dc:title>Bible.com.au: Amos 7:1-17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