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59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ho made the Pleiades and Orion,who turns midnight into dawnand darkens day into night,who calls for the waters of the seaand pours them out over the face of the land –the Lord is his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a blinding flash he destroys the strongholdand brings the fortified city to ru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those who hate the one who upholds justice in courtand detest the one who tells the tru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levy a straw tax on the poorand impose a tax on their grain.Therefore, though you have built stone mansions,you will not live in them;though you have planted lush vineyards,you will not drink their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know how many are your offencesand how great your sins.There are those who oppress the innocent and take bribesand deprive the poor of justice in the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 prudent keep quiet in such times,for the times ar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k good, not evil,that you may live.Then the Lord God Almighty will be with you,just as you say he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te evil, love good;maintain justice in the courts.Perhaps the Lord God Almighty will have mercyon the remnant of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the Lord God Almighty, says:‘There will be wailing in all the streetsand cries of anguish in every public square.The farmers will be summoned to weepand the mourners to w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ill be wailing in all the vineyards,for I will pass through your midst,’says the Lord.The da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and call to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you who longfor the day of the Lord!Why do you long for the day of the Lord?That day will be darkness, not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as though a man fled from a liononly to meet a bear,as though he entered his houseand rested his hand on the wallonly to have a snake bit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ll not the day of the Lord be darkness, not light –pitch-dark, without a ray of bright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te, I despise your religious festivals;your assemblies are a stench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ough you bring me burnt offerings and grain offerings,I will not accept them.Though you bring choice fellowship offerings,I will have no regard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way with the noise of your songs!I will not listen to the music of your har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justice roll on like a river,righteousness like a never-failing stre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id you bring me sacrifices and offeringsfor forty years in the wilderness, people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lifted up the shrine of your king,the pedestal of your idols,the star of your god –which you made for your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I will send you into exile beyond Damascus,’says the Lord, whose name is God Almigh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Israel, this lament I take up concerning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allen is Virgin Israel,never to rise again,deserted in her own land,with no-one to lift her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to Israel:‘Your city that marches out a thousand strongwill have only a hundred left;your town that marches out a hundred strongwill have only ten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Israel:‘Seek me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seek Bethel,do not go to Gilgal,do not journey to Beersheba.For Gilgal will surely go into exile,and Bethel will be reduced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and live,or he will sweep through the tribes of Joseph like a fire;it will devour them,and Bethel will have no-one to quench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are those who turn justice into bitternessand cast righteousness to the groun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2026-06-30T18:17:09Z</dcterms:created>
  <dcterms:modified xsi:type="dcterms:W3CDTF">2026-06-30T18:17:09Z</dcterms:modified>
  <dc:title>Bible.com.au: Amos 5:1-27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