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09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ople staggered from town to town for waterbut did not get enough to drink,yet you have not returned to me,’declare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y times I struck your gardens and vineyards,destroying them with blight and mildew.Locusts devoured your fig and olive trees,yet you have not returned to me,’declares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ent plagues among youas I did to Egypt.I killed your young men with the sword,along with your captured horses.I filled your nostrils with the stench of your camps,yet you have not returned to me,’declares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overthrew some of youas I overthrew Sodom and Gomorrah.You were like a burning stick snatched from the fire,yet you have not returned to me,’declare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is is what I will do to you, Israel,and because I will do this to you, Israel,prepare to meet your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who forms the mountains,who creates the wind,and who reveals his thoughts to mankind,who turns dawn to darkness,and treads on the heights of the earth –the Lord God Almighty is his na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has not returned to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you cows of Bashan on Mount Samaria,you women who oppress the poor and crush the needyand say to your husbands, ‘Bring us some drin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vereign Lord has sworn by his holiness:‘The time will surely comewhen you will be taken away with hooks,the last of you with fishhook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each go straight outthrough breaches in the wall.You will be cast out towards Harmon,’declares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to Bethel and sin;go to Gilgal and sin yet more.Bring your sacrifices every morning,your tithes every three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rn leavened bread as a thank-offeringand brag about your freewill offerings –boast about them, you Israelites,for this is what you love to do,’declares the Sovereign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gave you empty stomachs in every cityand lack of bread in every town,yet you have not returned to me,’declares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also withheld rain from youwhen the harvest was still three months away.I sent rain on one town,but withheld it from another.One field had rain;another had none and dried up.]]></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2026-08-26T14:31:15Z</dcterms:created>
  <dcterms:modified xsi:type="dcterms:W3CDTF">2026-08-26T14:31:15Z</dcterms:modified>
  <dc:title>Bible.com.au: Amos 4:1-13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