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969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ople staggered from town to town for waterbut did not get enough to drink,yet you have not returned to me,’declares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y times I struck your gardens and vineyards,destroying them with blight and mildew.Locusts devoured your fig and olive trees,yet you have not returned to me,’declares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ent plagues among youas I did to Egypt.I killed your young men with the sword,along with your captured horses.I filled your nostrils with the stench of your camps,yet you have not returned to me,’declares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overthrew some of youas I overthrew Sodom and Gomorrah.You were like a burning stick snatched from the fire,yet you have not returned to me,’declares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is is what I will do to you, Israel,and because I will do this to you, Israel,prepare to meet you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ho forms the mountains,who creates the wind,and who reveals his thoughts to mankind,who turns dawn to darkness,and treads on the heights of the earth –the Lord God Almighty is hi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has not returned to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word, you cows of Bashan on Mount Samaria,you women who oppress the poor and crush the needyand say to your husbands, ‘Bring us some drink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vereign Lord has sworn by his holiness:‘The time will surely comewhen you will be taken away with hooks,the last of you with fishhoo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each go straight outthrough breaches in the wall.You will be cast out towards Harmon,’declare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to Bethel and sin;go to Gilgal and sin yet more.Bring your sacrifices every morning,your tithes every three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rn leavened bread as a thank-offeringand brag about your freewill offerings –boast about them, you Israelites,for this is what you love to do,’declares the Sovereign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gave you empty stomachs in every cityand lack of bread in every town,yet you have not returned to me,’declares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withheld rain from youwhen the harvest was still three months away.I sent rain on one town,but withheld it from another.One field had rain;another had none and dried up.]]></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2026-06-28T21:04:07Z</dcterms:created>
  <dcterms:modified xsi:type="dcterms:W3CDTF">2026-06-28T21:04:07Z</dcterms:modified>
  <dc:title>Bible.com.au: Amos 4:1-13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