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262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s 3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nesses summoned against Israe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is word, people of Israel, the word the Lord has spoken against you – against the whole family I brought up out of Egypt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You only have I chosenof all the families of the earth;therefore I will punish youfor all your sins.’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two walk togetherunless they have agreed to do so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a lion roar in the thicketwhen it has no prey?Does it growl in its denwhen it has caught nothing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a bird swoop down to a trap on the groundwhen no bait is there?Does a trap spring up from the groundif it has not caught anything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trumpet sounds in a city,do not the people tremble?When disaster comes to a city,has not the Lord caused it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 Sovereign Lord does nothingwithout revealing his planto his servants the prophe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on has roared –who will not fear?The Sovereign Lord has spoken –who can but prophesy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claim to the fortresses of Ashdodand to the fortresses of Egypt:‘Assemble yourselves on the mountains of Samaria;see the great unrest within herand the oppression among her people.’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y do not know how to do right,’ declares the Lord,‘who store up in their fortresseswhat they have plundered and looted.’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is is what the Sovereign Lord says:‘An enemy will overrun your land,pull down your strongholdsand plunder your fortresses.’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 says:‘As a shepherd rescues from the lion’s mouthonly two leg bones or a piece of an ear,so will the Israelites living in Samaria be rescued,with only the head of a bedand a piece of fabric from a couch.’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Hear this and testify against the descendants of Jacob,’ declares the Lord, the Lord God Almight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On the day I punish Israel for her sins,I will destroy the altars of Bethel;the horns of the altar will be cut offand fall to the groun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ear down the winter housealong with the summer house;the houses adorned with ivory will be destroyedand the mansions will be demolished,’declares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2026-09-19T09:25:59Z</dcterms:created>
  <dcterms:modified xsi:type="dcterms:W3CDTF">2026-09-19T09:25:59Z</dcterms:modified>
  <dc:title>Bible.com.au: Amos 3:1-15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