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has roared –who will not fear?The Sovereign Lord has spoken –who can but prophesy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o the fortresses of Ashdodand to the fortresses of Egypt:‘Assemble yourselves on the mountains of Samaria;see the great unrest within herand the oppression among her people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do not know how to do right,’ declares the Lord,‘who store up in their fortresseswhat they have plundered and looted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Sovereign Lord says:‘An enemy will overrun your land,pull down your strongholdsand plunder your fortresses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As a shepherd rescues from the lion’s mouthonly two leg bones or a piece of an ear,so will the Israelites living in Samaria be rescued,with only the head of a bedand a piece of fabric from a couch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ar this and testify against the descendants of Jacob,’ declares the Lord, the Lord God Almigh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n the day I punish Israel for her sins,I will destroy the altars of Bethel;the horns of the altar will be cut offand fall to the grou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r down the winter housealong with the summer house;the houses adorned with ivory will be destroyedand the mansions will be demolished,’declare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nesses summoned against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 word, people of Israel, the word the Lord has spoken against you – against the whole family I brought up out of Egyp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only have I chosenof all the families of the earth;therefore I will punish youfor all your sins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wo walk togetherunless they have agreed to do s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lion roar in the thicketwhen it has no prey?Does it growl in its denwhen it has caught no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bird swoop down to a trap on the groundwhen no bait is there?Does a trap spring up from the groundif it has not caught anyth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trumpet sounds in a city,do not the people tremble?When disaster comes to a city,has not the Lord caused i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Sovereign Lord does nothingwithout revealing his planto his servants the prophe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2026-05-25T19:35:36Z</dcterms:created>
  <dcterms:modified xsi:type="dcterms:W3CDTF">2026-05-25T19:35:36Z</dcterms:modified>
  <dc:title>Bible.com.au: Amos 3:1-15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