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722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2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et I destroyed the Amorites before them,though they were tall as the cedarsand strong as the oaks.I destroyed their fruit aboveand their roots below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ought you up out of Egyptand led you for forty years in the wildernessto give you the land of the Amorit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also raised up prophets from among your childrenand Nazirites from among your youths.Is this not true, people of Israel?’declares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you made the Nazirites drink wineand commanded the prophets not to prophes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Now then, I will crush youas a cart crushes when loaded with gra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ift will not escape,the strong will not muster their strength,and the warrior will not save his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cher will not stand his ground,the fleet-footed soldier will not get away,and the horseman will not save his lif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bravest warriorswill flee naked on that day,’declares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‘For three sins of Moab,even for four, I will not relent.Because he burned to ashesthe bones of Edom’s k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fire on Moabthat will consume the fortresses of Kerioth.Moab will go down in great tumultamid war cries and the blast of the trumpe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stroy her rulerand kill all her officials with him,’says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‘For three sins of Judah,even for four, I will not relent.Because they have rejected the law of the Lordand have not kept his decrees,because they have been led astray by false gods,the gods their ancestors followe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fire on Judahthat will consume the fortresses of Jerusalem.’Judgment on Israel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‘For three sins of Israel,even for four, I will not relent.They sell the innocent for silver,and the needy for a pair of sanda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rample on the heads of the pooras on the dust of the groundand deny justice to the oppressed.Father and son use the same girland so profane my holy na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ie down beside every altaron garments taken in pledge.In the house of their godthey drink wine taken as fin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2026-05-22T13:18:48Z</dcterms:created>
  <dcterms:modified xsi:type="dcterms:W3CDTF">2026-05-22T13:18:48Z</dcterms:modified>
  <dc:title>Bible.com.au: Amos 2:1-16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