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says:‘For three sins of Tyre,even for four, I will not relent.Because she sold whole communities of captives to Edom,disregarding a treaty of brotherh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end fire on the walls of Tyrethat will consume her fortres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For three sins of Edom,even for four, I will not relent.Because he pursued his brother with a swordand slaughtered the women of the land,because his anger raged continuallyand his fury flamed unchec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end fire on Temanthat will consume the fortresses of Boz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says:‘For three sins of Ammon,even for four, I will not relent.Because he ripped open the pregnant women of Gileadin order to extend his bord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et fire to the walls of Rabbahthat will consume her fortressesamid war cries on the day of battle,amid violent winds on a stormy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 king will go into exile,he and his officials together,’says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Amos, one of the shepherds of Tekoa – the vision he saw concerning Israel two years before the earthquake, when Uzziah was king of Judah and Jeroboam son of Jehoash was king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The Lord roars from Zionand thunders from Jerusalem;the pastures of the shepherds dry up,and the top of Carmel withers.’Judgment on Israel’s neighbou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For three sins of Damascus,even for four, I will not relent.Because she threshed Gileadwith sledges having iron tee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end fire on the house of Hazaelthat will consume the fortresses of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eak down the gate of Damascus;I will destroy the king who is in the Valley of Avenand the one who holds the sceptre in Beth Eden.The people of Aram will go into exile to Kir,’says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says:‘For three sins of Gaza,even for four, I will not relent.Because she took captive whole communitiesand sold them to 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send fire on the walls of Gazathat will consume her fortr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destroy the king of Ashdodand the one who holds the sceptre in Ashkelon.I will turn my hand against Ekron,till the last of the Philistines are dead,’says the Sovereign Lor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2026-07-23T08:29:00Z</dcterms:created>
  <dcterms:modified xsi:type="dcterms:W3CDTF">2026-07-23T08:29:00Z</dcterms:modified>
  <dc:title>Bible.com.au: Amos 1:1-15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