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ot up from the ground, but when he opened his eyes he could see nothing. So they led him by the hand into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days he was blind, and did not eat or drink an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Damascus there was a disciple named Ananias. The Lord called to him in a vision, ‘Ananias!’‘Yes, Lord,’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him, ‘Go to the house of Judas on Straight Street and ask for a man from Tarsus named Saul, for he is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vision he has seen a man named Ananias come and place his hands on him to restore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Ananias answered, ‘I have heard many reports about this man and all the harm he has done to your holy people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s come here with authority from the chief priests to arrest all who call on your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to Ananias, ‘Go! This man is my chosen instrument to proclaim my name to the Gentiles and their kings and to the peopl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how him how much he must suffer for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anias went to the house and entered it. Placing his hands on Saul, he said, ‘Brother Saul, the Lord – Jesus, who appeared to you on the road as you were coming here – has sent me so that you may see again and be filled with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conver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mediately, something like scales fell from Saul’s eyes, and he could see again. He got up and was bapt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aking some food, he regained his strength.Saul in Damascus and JerusalemSaul spent several days with the disciples in Damasc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he began to preach in the synagogues that Jesus is the So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ose who heard him were astonished and asked, ‘Isn’t he the man who caused havoc in Jerusalem among those who call on this name? And hasn’t he come here to take them as prisoners to the chief pries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Saul grew more and more powerful and baffled the Jews living in Damascus by proving that Jesus is the Mess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many days had gone by, there was a conspiracy among the Jews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aul learned of their plan. Day and night they kept close watch on the city gates in order to kill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is followers took him by night and lowered him in a basket through an opening i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came to Jerusalem, he tried to join the disciples, but they were all afraid of him, not believing that he really was a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He told them how Saul on his journey had seen the Lord and that the Lord had spoken to him, and how in Damascus he had preached fearlessly in the name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Saul was still breathing out murderous threats against the Lord’s disciples. He went to the high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stayed with them and moved about freely in Jerusalem, speaking boldly in the nam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alked and debated with the Hellenistic Jews, but they tri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believers learned of this, they took him down to Caesarea and sent him off to Tar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hurch throughout Judea, Galilee and Samaria enjoyed a time of peace and was strengthened. Living in the fear of the Lord and encouraged by the Holy Spirit, it increased in numbers.Aeneas and Dorc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Peter travelled about the country, he went to visit the Lord’s people who lived in Lyd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he found a man named Aeneas, who was paralysed and had been bedridden for eight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eneas,’ Peter said to him, ‘Jesus Christ heals you. Get up and roll up your mat.’ Immediately Aeneas got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ose who lived in Lydda and Sharon saw him and turned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Joppa there was a disciple named Tabitha (in Greek her name is Dorcas); she was always doing good and helping the po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ut that time she became ill and died, and her body was washed and placed in an upstairs ro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him for letters to the synagogues in Damascus, so that if he found any there who belonged to the Way, whether men or women, he might take them as prisoners to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ydda was near Joppa; so when the disciples heard that Peter was in Lydda, they sent two men to him and urged him, ‘Please come at o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ter went with them, and when he arrived he was taken upstairs to the room. All the widows stood round him, crying and showing him the robes and other clothing that Dorcas had made while she was still with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sent them all out of the room; then he got down on his knees and prayed. Turning towards the dead woman, he said, ‘Tabitha, get up.’ She opened her eyes, and seeing Peter she sat up.]]></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helped her to her feet. Then he called for the believers, especially the widows, and presented her to them a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became known all over Joppa, and many people believed in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eter stayed in Joppa for some time with a tanner named Si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he neared Damascus on his journey, suddenly a light from heaven flashed aroun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fell to the ground and heard a voice say to him, ‘Saul, Saul, why do you persecu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you, Lord?’ Saul asked.‘I am Jesus, whom you are persecuting,’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get up and go into the city, and you will be told what you must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travelling with Saul stood there speechless; they heard the sound but did not see anyon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2026-05-20T17:08:27Z</dcterms:created>
  <dcterms:modified xsi:type="dcterms:W3CDTF">2026-05-20T17:08:27Z</dcterms:modified>
  <dc:title>Bible.com.au: Acts 9:1-43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