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Stephen, a man full of God’s grace and power, performed great wonders and signs among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pposition arose, however, from members of the Synagogue of the Freedmen (as it was called) – Jews of Cyrene and Alexandria as well as the provinces of Cilicia and Asia – who began to argue with Steph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y could not stand up against the wisdom the Spirit gave him as he spo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secretly persuaded some men to say, ‘We have heard Stephen speak blasphemous words against Moses and against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y stirred up the people and the elders and the teachers of the law. They seized Stephen and brought him before the Sanhedr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produced false witnesses, who testified, ‘This fellow never stops speaking against this holy place and against the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have heard him say that this Jesus of Nazareth will destroy this place and change the customs Moses handed down to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who were sitting in the Sanhedrin looked intently at Stephen, and they saw that his face was like the face of an ang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hoosing of the sev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when the number of disciples was increasing, the Hellenistic Jews among them complained against the Hebraic Jews because their widows were being overlooked in the daily distribution of fo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Twelve gathered all the disciples together and said, ‘It would not be right for us to neglect the ministry of the word of God in order to wait on tab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rothers and sisters, choose seven men from among you who are known to be full of the Spirit and wisdom. We will turn this responsibility over 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ill give our attention to prayer and the ministry of the 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proposal pleased the whole group. They chose Stephen, a man full of faith and of the Holy Spirit; also Philip, Procorus, Nicanor, Timon, Parmenas, and Nicolas from Antioch, a convert to Judais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presented these men to the apostles, who prayed and laid their hands o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word of God spread. The number of disciples in Jerusalem increased rapidly, and a large number of priests became obedient to the faith.Stephen seized]]></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2026-06-02T19:52:48Z</dcterms:created>
  <dcterms:modified xsi:type="dcterms:W3CDTF">2026-06-02T19:52:48Z</dcterms:modified>
  <dc:title>Bible.com.au: Acts 6:1-15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