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0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Peter, filled with the Holy Spirit, said to them: ‘Rulers and elders of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e are being called to account today for an act of kindness shown to a man who was lame and are being asked how he was hea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know this, you and all the people of Israel: it is by the name of Jesus Christ of Nazareth, whom you crucified but whom God raised from the dead, that this man stands before you hea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is‘ “the stone you builders rejected,which has become the cornerst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lvation is found in no-one else, for there is no other name under heaven given to mankind by which we must be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y saw the courage of Peter and John and realised that they were unschooled, ordinary men, they were astonished and they took note that these men had been with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ince they could see the man who had been healed standing there with them, there was nothing they could s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ordered them to withdraw from the Sanhedrin and then conferred toge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are we going to do with these men?’ they asked. ‘Everyone living in Jerusalem knows they have performed a notable sign, and we cannot deny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o stop this thing from spreading any further among the people, we must warn them to speak no longer to anyone in this n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 and John before the Sanhedr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called them in again and commanded them not to speak or teach at all in the name of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Peter and John replied, ‘Which is right in God’s eyes: to listen to you, or to him? You be the judg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for us, we cannot help speaking about what we have seen and he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further threats they let them go. They could not decide how to punish them, because all the people were praising God for what had happen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man who was miraculously healed was over forty years old.The believers pr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eir release, Peter and John went back to their own people and reported all that the chief priests and the elders had said 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y heard this, they raised their voices together in prayer to God. ‘Sovereign Lord,’ they said, ‘you made the heavens and the earth and the sea, and everything in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spoke by the Holy Spirit through the mouth of your servant, our father David:‘ “Why do the nations rageand the peoples plot in v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s of the earth rise upand the rulers band togetheragainst the Lordand against his anointed o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deed Herod and Pontius Pilate met together with the Gentiles and the people of Israel in this city to conspire against your holy servant Jesus, whom you anoin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riests and the captain of the temple guard and the Sadducees came up to Peter and John while they were speaking to the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did what your power and will had decided beforehand should happ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Lord, consider their threats and enable your servants to speak your word with great boldn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tretch out your hand to heal and perform signs and wonders through the name of your holy servant Jes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they prayed, the place where they were meeting was shaken. And they were all filled with the Holy Spirit and spoke the word of God boldly.The believers share their possessio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l the believers were one in heart and mind. No-one claimed that any of their possessions was their own, but they shared everything they h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ith great power the apostles continued to testify to the resurrection of the Lord Jesus. And God’s grace was so powerfully at work in them al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at there was no needy person among them. For from time to time those who owned land or houses sold them, brought the money from the sal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put it at the apostles’ feet, and it was distributed to anyone who had ne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oseph, a Levite from Cyprus, whom the apostles called Barnabas (which means ‘son of encourageme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ld a field he owned and brought the money and put it at the apostles’ fee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ere greatly disturbed because the apostles were teaching the people, proclaiming in Jesus the resurrection of the dea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eized Peter and John and, because it was evening, they put them in jail until the next 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many who heard the message believed; so the number of men who believed grew to about five thous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next day the rulers, the elders and the teachers of the law met in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nas the high priest was there, and so were Caiaphas, John, Alexander and others of the high priest’s fami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had Peter and John brought before them and began to question them: ‘By what power or what name did you do this?’]]></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2026-07-25T23:06:40Z</dcterms:created>
  <dcterms:modified xsi:type="dcterms:W3CDTF">2026-07-25T23:06:40Z</dcterms:modified>
  <dc:title>Bible.com.au: Acts 4:1-37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