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7786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4: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Peter, filled with the Holy Spirit, said to them: ‘Rulers and elders of the peo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we are being called to account today for an act of kindness shown to a man who was lame and are being asked how he was heal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know this, you and all the people of Israel: it is by the name of Jesus Christ of Nazareth, whom you crucified but whom God raised from the dead, that this man stands before you heal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esus is‘ “the stone you builders rejected,which has become the cornerston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alvation is found in no-one else, for there is no other name under heaven given to mankind by which we must be sav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they saw the courage of Peter and John and realised that they were unschooled, ordinary men, they were astonished and they took note that these men had been with Jes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since they could see the man who had been healed standing there with them, there was nothing they could sa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they ordered them to withdraw from the Sanhedrin and then conferred togeth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at are we going to do with these men?’ they asked. ‘Everyone living in Jerusalem knows they have performed a notable sign, and we cannot deny i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to stop this thing from spreading any further among the people, we must warn them to speak no longer to anyone in this na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eter and John before the Sanhedri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they called them in again and commanded them not to speak or teach at all in the name of Jesu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Peter and John replied, ‘Which is right in God’s eyes: to listen to you, or to him? You be the judg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s for us, we cannot help speaking about what we have seen and hea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fter further threats they let them go. They could not decide how to punish them, because all the people were praising God for what had happen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the man who was miraculously healed was over forty years old.The believers pra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On their release, Peter and John went back to their own people and reported all that the chief priests and the elders had said to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they heard this, they raised their voices together in prayer to God. ‘Sovereign Lord,’ they said, ‘you made the heavens and the earth and the sea, and everything in t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ou spoke by the Holy Spirit through the mouth of your servant, our father David:‘ “Why do the nations rageand the peoples plot in vai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kings of the earth rise upand the rulers band togetheragainst the Lordand against his anointed on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ndeed Herod and Pontius Pilate met together with the Gentiles and the people of Israel in this city to conspire against your holy servant Jesus, whom you anoint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priests and the captain of the temple guard and the Sadducees came up to Peter and John while they were speaking to the peopl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y did what your power and will had decided beforehand should happe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ow, Lord, consider their threats and enable your servants to speak your word with great boldnes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tretch out your hand to heal and perform signs and wonders through the name of your holy servant Jesu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fter they prayed, the place where they were meeting was shaken. And they were all filled with the Holy Spirit and spoke the word of God boldly.The believers share their possession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ll the believers were one in heart and mind. No-one claimed that any of their possessions was their own, but they shared everything they ha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ith great power the apostles continued to testify to the resurrection of the Lord Jesus. And God’s grace was so powerfully at work in them all]]></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at there was no needy person among them. For from time to time those who owned land or houses sold them, brought the money from the sale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put it at the apostles’ feet, and it was distributed to anyone who had nee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Joseph, a Levite from Cyprus, whom the apostles called Barnabas (which means ‘son of encouragemen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sold a field he owned and brought the money and put it at the apostles’ fee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y were greatly disturbed because the apostles were teaching the people, proclaiming in Jesus the resurrection of the dea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seized Peter and John and, because it was evening, they put them in jail until the next da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many who heard the message believed; so the number of men who believed grew to about five thousa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next day the rulers, the elders and the teachers of the law met in Jerusal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nas the high priest was there, and so were Caiaphas, John, Alexander and others of the high priest’s famil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had Peter and John brought before them and began to question them: ‘By what power or what name did you do this?’]]></a:t>
            </a:r>
          </a:p>
        </p:txBody>
      </p:sp>
    </p:spTree>
  </p:cSld>
  <p:clrMapOvr>
    <a:masterClrMapping/>
  </p:clrMapOvr>
</p:sld>
</file>

<file path=ppt/theme/theme1.xml><?xml version="1.0" encoding="utf-8"?>
<a:theme xmlns:a="http://schemas.openxmlformats.org/drawingml/2006/main" name="Theme96">
  <a:themeElements>
    <a:clrScheme name="Theme9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2026-05-23T18:39:49Z</dcterms:created>
  <dcterms:modified xsi:type="dcterms:W3CDTF">2026-05-23T18:39:49Z</dcterms:modified>
  <dc:title>Bible.com.au: Acts 4:1-37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