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moved along the coast with difficulty and came to a place called Fair Havens, near the town of La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time had been lost, and sailing had already become dangerous because by now it was after the Day of Atonement. So Paul warn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I can see that our voyage is going to be disastrous and bring great loss to ship and cargo, and to our own live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enturion, instead of listening to what Paul said, followed the advice of the pilot and of the owner of the sh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 harbour was unsuitable to winter in, the majority decided that we should sail on, hoping to reach Phoenix and winter there. This was a harbour in Crete, facing both south-west and north-west.The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gentle south wind began to blow, they saw their opportunity; so they weighed anchor and sailed along the shore of C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fore very long, a wind of hurricane force, called the ‘North-Easter’, swept down from the is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hip was caught by the storm and could not head into the wind; so we gave way to it and were driven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 passed to the lee of a small island called Cauda, we were hardly able to make the lifeboat sec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men hoisted it aboard. Then they passed ropes under the ship itself to hold it together. Because they were afraid they would run aground on the sand-bars of Syrtis, they lowered the sea anchor and let the ship be driven a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sails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took such a violent battering from the storm that the next day they began to throw the cargo overbo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they threw the ship’s tackle overboard with their ow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neither sun nor stars appeared for many days and the storm continued raging, we finally gave up all hope of being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a long time without food, Paul stood up before them and said: ‘Men, you should have taken my advice not to sail from Crete; then you would have spared yourselves this damage and l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I urge you to keep up your courage, because not one of you will be lost; only the ship will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st night an angel of the God to whom I belong and whom I serve stood besid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Do not be afraid, Paul. You must stand trial before Caesar; and God has graciously given you the lives of all who sail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eep up your courage, men, for I have faith in God that it will happen just as he tol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we must run aground on some island.’The shipwre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fourteenth night we were still being driven across the Adriatic Sea, when about midnight the sailors sensed they were approaching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t was decided that we would sail for Italy, Paul and some other prisoners were handed over to a centurion named Julius, who belonged to the Imperial Regi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oundings and found that the water was forty metres deep. A short time later they took soundings again and found it was thirty metres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aring that we would be dashed against the rocks, they dropped four anchors from the stern and prayed for dayl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an attempt to escape from the ship, the sailors let the lifeboat down into the sea, pretending they were going to lower some anchors from the b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Paul said to the centurion and the soldiers, ‘Unless these men stay with the ship, you cannot be sa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soldiers cut the ropes that held the lifeboat and let it drift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st before dawn Paul urged them all to eat. ‘For the last fourteen days,’ he said, ‘you have been in constant suspense and have gone without food – you haven’t eaten any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I urge you to take some food. You need it to survive. Not one of you will lose a single hair from his h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he said this, he took some bread and gave thanks to God in front of them all. Then he broke it and began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re all encouraged and ate some food themsel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together there were 276 of us on bo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boarded a ship from Adramyttium about to sail for ports along the coast of the province of Asia, and we put out to sea. Aristarchus, a Macedonian from Thessalonica, was with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had eaten as much as they wanted, they lightened the ship by throwing the grain into the s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ylight came, they did not recognise the land, but they saw a bay with a sandy beach, where they decided to run the ship aground if they cou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utting loose the anchors, they left them in the sea and at the same time untied the ropes that held the rudders. Then they hoisted the foresail to the wind and made for the bea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 ship struck a sand-bar and ran aground. The bow stuck fast and would not move, and the stern was broken to pieces by the pounding of the sur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ldiers planned to kill the prisoners to prevent any of them from swimming away and escap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anted to spare Paul’s life and kept them from carrying out their plan. He ordered those who could swim to jump overboard first and get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rest were to get there on planks or on other pieces of the ship. In this way everyone reached land safe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e landed at Sidon; and Julius, in kindness to Paul, allowed him to go to his friends so they might provide for his n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re we put out to sea again and passed to the lee of Cyprus because the winds were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had sailed across the open sea off the coast of Cilicia and Pamphylia, we landed at Myra in Lyc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the centurion found an Alexandrian ship sailing for Italy and put us on bo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made slow headway for many days and had difficulty arriving off Cnidus. When the wind did not allow us to hold our course, we sailed to the lee of Crete, opposite Salmon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2026-06-11T23:55:15Z</dcterms:created>
  <dcterms:modified xsi:type="dcterms:W3CDTF">2026-06-11T23:55:15Z</dcterms:modified>
  <dc:title>Bible.com.au: Acts 27:1-44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