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oo was convinced that I ought to do all that was possible to oppose the name of Jesus of Nazar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is just what I did in Jerusalem. On the authority of the chief priests I put many of the Lord’s people in prison, and when they were put to death, I cast my vote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a time I went from one synagogue to another to have them punished, and I tried to force them to blaspheme. I was so obsessed with persecuting them that I even hunted them down in foreign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one of these journeys I was going to Damascus with the authority and commission of the chief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noon, King Agrippa, as I was on the road, I saw a light from heaven, brighter than the sun, blazing around me and my compan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ll fell to the ground, and I heard a voice saying to me in Aramaic, “Saul, Saul, why do you persecute me? It is hard for you to kick against the goa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asked, “Who are you, Lord?”‘ “I am Jesus, whom you are persecuting,” the Lord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get up and stand on your feet. I have appeared to you to appoint you as a servant and as a witness of what you have seen and will see of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rescue you from your own people and from the Gentiles. I am sending you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open their eyes and turn them from darkness to light, and from the power of Satan to God, so that they may receive forgiveness of sins and a place among those who are sanctified by faith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grippa said to Paul, ‘You have permission to speak for yourself.’So Paul motioned with his hand and began his def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King Agrippa, I was not disobedient to the vision from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rst to those in Damascus, then to those in Jerusalem and in all Judea, and then to the Gentiles, I preached that they should repent and turn to God and demonstrate their repentance by their dee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why some Jews seized me in the temple courts and tried to kill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God has helped me to this very day; so I stand here and testify to small and great alike. I am saying nothing beyond what the prophets and Moses said would happe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the Messiah would suffer and, as the first to rise from the dead, would bring the message of light to his own people and to the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is point Festus interrupted Paul’s defence. ‘You are out of your mind, Paul!’ he shouted. ‘Your great learning is driving you insa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not insane, most excellent Festus,’ Paul replied. ‘What I am saying is true and reason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is familiar with these things, and I can speak freely to him. I am convinced that none of this has escaped his notice, because it was not done in a corn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Agrippa, do you believe the prophets? I know you d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grippa said to Paul, ‘Do you think that in such a short time you can persuade me to be a Christ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Agrippa, I consider myself fortunate to stand before you today as I make my defence against all the accusations of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ul replied, ‘Short time or long – I pray to God that not only you but all who are listening to me today may become what I am, except for these cha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rose, and with him the governor and Bernice and those sitting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y left the room, they began saying to one another, ‘This man is not doing anything that deserves death or imprisonm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grippa said to Festus, ‘This man could have been set free if he had not appealed to Caes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specially so because you are well acquainted with all the Jewish customs and controversies. Therefore, I beg you to listen to me patien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Jewish people all know the way I have lived ever since I was a child, from the beginning of my life in my own country, and also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known me for a long time and can testify, if they are willing, that I conformed to the strictest sect of our religion, living as a Phari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it is because of my hope in what God has promised our ancestors that I am on trial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the promise our twelve tribes are hoping to see fulfilled as they earnestly serve God day and night. King Agrippa, it is because of this hope that these Jews are accusing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should any of you consider it incredible that God raises the dead?]]></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2026-06-11T23:55:31Z</dcterms:created>
  <dcterms:modified xsi:type="dcterms:W3CDTF">2026-06-11T23:55:31Z</dcterms:modified>
  <dc:title>Bible.com.au: Acts 26:1-32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