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69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2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examining him yourself you will be able to learn the truth about all these charges we are bringing against him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ther Jews joined in the accusation, asserting that these things were tru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governor motioned for him to speak, Paul replied: ‘I know that for a number of years you have been a judge over this nation; so I gladly make my defe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easily verify that no more than twelve days ago I went up to Jerusalem to worshi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ccusers did not find me arguing with anyone at the temple, or stirring up a crowd in the synagogues or anywhere else in the c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nnot prove to you the charges they are now making agains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I admit that I worship the God of our ancestors as a follower of the Way, which they call a sect. I believe everything that is in accordance with the Law and that is written in the Prophet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the same hope in God as these men themselves have, that there will be a resurrection of both the righteous and the wick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trive always to keep my conscience clear before God and m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fter an absence of several years, I came to Jerusalem to bring my people gifts for the poor and to present offeri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’s trial before Felix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ceremonially clean when they found me in the temple courts doing this. There was no crowd with me, nor was I involved in any disturban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are some Jews from the province of Asia, who ought to be here before you and bring charges if they have anything against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se who are here should state what crime they found in me when I stood before the Sanhedrin –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it was this one thing I shouted as I stood in their presence: “It is concerning the resurrection of the dead that I am on trial before you today.” 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Felix, who was well acquainted with the Way, adjourned the proceedings. ‘When Lysias the commander comes,’ he said, ‘I will decide your case.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rdered the centurion to keep Paul under guard but to give him some freedom and permit his friends to take care of his nee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ral days later Felix came with his wife Drusilla, who was Jewish. He sent for Paul and listened to him as he spoke about faith in Christ Jes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Paul talked about righteousness, self-control and the judgment to come, Felix was afraid and said, ‘That’s enough for now! You may leave. When I find it convenient, I will send for you.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same time he was hoping that Paul would offer him a bribe, so he sent for him frequently and talked with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wo years had passed, Felix was succeeded by Porcius Festus, but because Felix wanted to grant a favour to the Jews, he left Paul in pris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ve days later the high priest Ananias went down to Caesarea with some of the elders and a lawyer named Tertullus, and they brought their charges against Paul before the governo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aul was called in, Tertullus presented his case before Felix: ‘We have enjoyed a long period of peace under you, and your foresight has brought about reforms in this n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where and in every way, most excellent Felix, we acknowledge this with profound gratitu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order not to weary you further, I would request that you be kind enough to hear us brief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e have found this man to be a troublemaker, stirring up riots among the Jews all over the world. He is a ringleader of the Nazarene sect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tried to desecrate the temple; so we seized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2026-05-26T04:44:45Z</dcterms:created>
  <dcterms:modified xsi:type="dcterms:W3CDTF">2026-05-26T04:44:45Z</dcterms:modified>
  <dc:title>Bible.com.au: Acts 24:1-27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