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1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aving the next day, we reached Caesarea and stayed at the house of Philip the evangelist, one of the Sev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had four unmarried daughters who prophesi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we had been there a number of days, a prophet named Agabus came down from Jud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oming over to us, he took Paul’s belt, tied his own hands and feet with it and said, ‘The Holy Spirit says, “In this way the Jewish leaders in Jerusalem will bind the owner of this belt and will hand him over to the Gentile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we heard this, we and the people there pleaded with Paul not to go up to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Paul answered, ‘Why are you weeping and breaking my heart? I am ready not only to be bound, but also to die in Jerusalem for the name of the Lord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he would not be dissuaded, we gave up and said, ‘The Lord’s will be d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this, we started on our way up to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me of the disciples from Caesarea accompanied us and brought us to the home of Mnason, where we were to stay. He was a man from Cyprus and one of the early disciples.Paul’s arrival at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we arrived at Jerusalem, the brothers and sisters received us warm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n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next day Paul and the rest of us went to see James, and all the elders were pres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ul greeted them and reported in detail what God had done among the Gentiles through his minist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y heard this, they praised God. Then they said to Paul: ‘You see, brother, how many thousands of Jews have believed, and all of them are zealous for the la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have been informed that you teach all the Jews who live among the Gentiles to turn away from Moses, telling them not to circumcise their children or live according to our custom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at shall we do? They will certainly hear that you have co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do what we tell you. There are four men with us who have made a vo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ake these men, join in their purification rites and pay their expenses, so that they can have their heads shaved. Then everyone will know there is no truth in these reports about you, but that you yourself are living in obedience to the law.]]></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for the Gentile believers, we have written to them our decision that they should abstain from food sacrificed to idols, from blood, from the meat of strangled animals and from sexual immoralit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next day Paul took the men and purified himself along with them. Then he went to the temple to give notice of the date when the days of purification would end and the offering would be made for each of them.Paul arrest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 seven days were nearly over, some Jews from the province of Asia saw Paul at the temple. They stirred up the whole crowd and seiz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we had torn ourselves away from them, we put out to sea and sailed straight to Kos. The next day we went to Rhodes and from there to Pata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houting, ‘Fellow Israelites, help us! This is the man who teaches everyone everywhere against our people and our law and this place. And besides, he has brought Greeks into the temple and defiled this holy pla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had previously seen Trophimus the Ephesian in the city with Paul and assumed that Paul had brought him into the tem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whole city was aroused, and the people came running from all directions. Seizing Paul, they dragged him from the temple, and immediately the gates were shu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ile they were trying to kill him, news reached the commander of the Roman troops that the whole city of Jerusalem was in an uproa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at once took some officers and soldiers and ran down to the crowd. When the rioters saw the commander and his soldiers, they stopped beating Pau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commander came up and arrested him and ordered him to be bound with two chains. Then he asked who he was and what he had do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me in the crowd shouted one thing and some another, and since the commander could not get at the truth because of the uproar, he ordered that Paul be taken into the barrack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Paul reached the steps, the violence of the mob was so great he had to be carried by the soldier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crowd that followed kept shouting, ‘Get rid of him!’Paul speaks to the crow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s the soldiers were about to take Paul into the barracks, he asked the commander, ‘May I say something to you?’‘Do you speak Greek?’ he repli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found a ship crossing over to Phoenicia, went on board and set sai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ren’t you the Egyptian who started a revolt and led four thousand terrorists out into the wilderness some time ago?’]]></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Paul answered, ‘I am a Jew, from Tarsus in Cilicia, a citizen of no ordinary city. Please let me speak to the peopl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fter receiving the commander’s permission, Paul stood on the steps and motioned to the crowd. When they were all silent, he said to them in Aramaic:]]></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 sighting Cyprus and passing to the south of it, we sailed on to Syria. We landed at Tyre, where our ship was to unload its car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sought out the disciples there and stayed with them seven days. Through the Spirit they urged Paul not to go on to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it was time to leave, we left and continued on our way. All of them, including wives and children, accompanied us out of the city, and there on the beach we knelt to pr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saying goodbye to each other, we went aboard the ship, and they returned h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continued our voyage from Tyre and landed at Ptolemais, where we greeted the brothers and sisters and stayed with them for a day.]]></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2026-05-22T13:18:20Z</dcterms:created>
  <dcterms:modified xsi:type="dcterms:W3CDTF">2026-05-22T13:18:20Z</dcterms:modified>
  <dc:title>Bible.com.au: Acts 21:1-40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