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aving the next day, we reached Caesarea and stayed at the house of Philip the evangelist, one of the Se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four unmarried daughters who prophes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we had been there a number of days, a prophet named Agabus came down from Jud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ing over to us, he took Paul’s belt, tied his own hands and feet with it and said, ‘The Holy Spirit says, “In this way the Jewish leaders in Jerusalem will bind the owner of this belt and will hand him over to the Gentil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we heard this, we and the people there pleaded with Paul not to go up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aul answered, ‘Why are you weeping and breaking my heart? I am ready not only to be bound, but also to die in Jerusalem for the name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would not be dissuaded, we gave up and said, ‘The Lord’s will be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is, we started on our way up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disciples from Caesarea accompanied us and brought us to the home of Mnason, where we were to stay. He was a man from Cyprus and one of the early disciples.Paul’s arrival at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arrived at Jerusalem, the brothers and sisters received us warm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ext day Paul and the rest of us went to see James, and all the elders were pre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ul greeted them and reported in detail what God had done among the Gentiles through his minis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heard this, they praised God. Then they said to Paul: ‘You see, brother, how many thousands of Jews have believed, and all of them are zealous fo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been informed that you teach all the Jews who live among the Gentiles to turn away from Moses, telling them not to circumcise their children or live according to our custo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shall we do? They will certainly hear that you have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do what we tell you. There are four men with us who have made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ke these men, join in their purification rites and pay their expenses, so that they can have their heads shaved. Then everyone will know there is no truth in these reports about you, but that you yourself are living in obedience to the l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Gentile believers, we have written to them our decision that they should abstain from food sacrificed to idols, from blood, from the meat of strangled animals and from sexual immoral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Paul took the men and purified himself along with them. Then he went to the temple to give notice of the date when the days of purification would end and the offering would be made for each of them.Paul arres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even days were nearly over, some Jews from the province of Asia saw Paul at the temple. They stirred up the whole crowd and seiz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we had torn ourselves away from them, we put out to sea and sailed straight to Kos. The next day we went to Rhodes and from there to Pat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houting, ‘Fellow Israelites, help us! This is the man who teaches everyone everywhere against our people and our law and this place. And besides, he has brought Greeks into the temple and defiled this holy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had previously seen Trophimus the Ephesian in the city with Paul and assumed that Paul had brought him into the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whole city was aroused, and the people came running from all directions. Seizing Paul, they dragged him from the temple, and immediately the gates were sh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le they were trying to kill him, news reached the commander of the Roman troops that the whole city of Jerusalem was in an upro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at once took some officers and soldiers and ran down to the crowd. When the rioters saw the commander and his soldiers, they stopped beating Pa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ommander came up and arrested him and ordered him to be bound with two chains. Then he asked who he was and what he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me in the crowd shouted one thing and some another, and since the commander could not get at the truth because of the uproar, he ordered that Paul be taken into the barrac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Paul reached the steps, the violence of the mob was so great he had to be carried by the soldi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crowd that followed kept shouting, ‘Get rid of him!’Paul speaks to the crow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soldiers were about to take Paul into the barracks, he asked the commander, ‘May I say something to you?’‘Do you speak Greek?’ he repl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found a ship crossing over to Phoenicia, went on board and set sa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ren’t you the Egyptian who started a revolt and led four thousand terrorists out into the wilderness some time ag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ul answered, ‘I am a Jew, from Tarsus in Cilicia, a citizen of no ordinary city. Please let me speak to the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receiving the commander’s permission, Paul stood on the steps and motioned to the crowd. When they were all silent, he said to them in Aramaic:]]></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ighting Cyprus and passing to the south of it, we sailed on to Syria. We landed at Tyre, where our ship was to unload its car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sought out the disciples there and stayed with them seven days. Through the Spirit they urged Paul not to go on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t was time to leave, we left and continued on our way. All of them, including wives and children, accompanied us out of the city, and there on the beach we knelt to pr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aying goodbye to each other, we went aboard the ship, and they returned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ontinued our voyage from Tyre and landed at Ptolemais, where we greeted the brothers and sisters and stayed with them for a da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Acts 21:1-40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