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were many lamps in the upstairs room where we were meet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ated in a window was a young man named Eutychus, who was sinking into a deep sleep as Paul talked on and on. When he was sound asleep, he fell to the ground from the third storey and was picked up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went down, threw himself on the young man and put his arms round him. ‘Don’t be alarmed,’ he said. ‘He’s al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went upstairs again and broke bread and ate. After talking until daylight, he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took the young man home alive and were greatly comforted.Paul’s farewell to the Ephesian eld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went on ahead to the ship and sailed for Assos, where we were going to take Paul aboard. He had made this arrangement because he was going there on 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met us at Assos, we took him aboard and went on to Mityle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ext day we set sail from there and arrived off Chios. The day after that we crossed over to Samos, and on the following day arrived at Milet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ul had decided to sail past Ephesus to avoid spending time in the province of Asia, for he was in a hurry to reach Jerusalem, if possible, by the day of Penteco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Miletus, Paul sent to Ephesus for the elders of the chu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rough Macedonia and Gree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arrived, he said to them: ‘You know how I lived the whole time I was with you, from the first day I came into the province of As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served the Lord with great humility and with tears and in the midst of severe testing by the plots of my Jewish oppone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know that I have not hesitated to preach anything that would be helpful to you but have taught you publicly and from house to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declared to both Jews and Greeks that they must turn to God in repentance and have faith in our Lord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compelled by the Spirit, I am going to Jerusalem, not knowing what will happen to m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only know that in every city the Holy Spirit warns me that prison and hardships are facing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ever, I consider my life worth nothing to me; my only aim is to finish the race and complete the task the Lord Jesus has given me – the task of testifying to the good news of God’s gr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I know that none of you among whom I have gone about preaching the kingdom will ever see me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I declare to you today that I am innocent of the blood of any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have not hesitated to proclaim to you the whole will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uproar had ended, Paul sent for the disciples and, after encouraging them, said goodbye and set out for Maced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eep watch over yourselves and all the flock of which the Holy Spirit has made you overseers. Be shepherds of the church of God, which he bought with his own bl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after I leave, savage wolves will come in among you and will not spare the flo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from your own number men will arise and distort the truth in order to draw away disciples aft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be on your guard! Remember that for three years I never stopped warning each of you night and day with t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I commit you to God and to the word of his grace, which can build you up and give you an inheritance among all those who are sanctif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not coveted anyone’s silver or gold or clo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yourselves know that these hands of mine have supplied my own needs and the needs of my compan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everything I did, I showed you that by this kind of hard work we must help the weak, remembering the words the Lord Jesus himself said: “It is more blessed to give than to receiv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Paul had finished speaking, he knelt down with all of them and pray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all wept as they embraced him and kiss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ravelled through that area, speaking many words of encouragement to the people, and finally arrived in Gree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at grieved them most was his statement that they would never see his face again. Then they accompanied him to the shi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 he stayed three months. Because some Jews had plotted against him just as he was about to sail for Syria, he decided to go back through Maced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as accompanied by Sopater son of Pyrrhus from Berea, Aristarchus and Secundus from Thessalonica, Gaius from Derbe, Timothy also, and Tychicus and Trophimus from the province of As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men went on ahead and waited for us at Tro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e sailed from Philippi after the Festival of Unleavened Bread, and five days later joined the others at Troas, where we stayed seven days.Eutychus raised from the dead at Tro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first day of the week we came together to break bread. Paul spoke to the people and, because he intended to leave the next day, kept on talking until midnight.]]></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2026-06-11T23:55:16Z</dcterms:created>
  <dcterms:modified xsi:type="dcterms:W3CDTF">2026-06-11T23:55:16Z</dcterms:modified>
  <dc:title>Bible.com.au: Acts 20:1-38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