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ow is it that each of us hears them in our native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Medes and Elamites; residents of Mesopotamia, Judea and Cappadocia,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Egypt and the parts of Libya near Cyrene; visitors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converts to Judaism); Cretans and Arabs – we hear them declaring the wonders of God in our own tong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perplexed, they asked one an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however, made fun of them and said, ‘They have had too much wine.’Peter addresses th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Eleven, raised his voice and addressed the crowd: ‘Fellow Jews and all of you who live in Jerusalem, let me explain this to you; listen carefully to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s only nine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this is what was spoken by the prophet Jo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n the last days, God says,I will pour out my Spirit on all people.Your sons and daughters will prophesy,your young men will see visions,your old men will dream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y Spirit comes at Pentec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on my servants, both men and women,I will pour out my Spirit in those days,and they will prophes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how wonders in the heavens aboveand signs on the earth below,blood and fire and billows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turned to darknessand the moon to bloodbefore the coming of the great and glorious da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callson the name of the Lord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llow Israelites, listen to this: Jesus of Nazareth was a man accredited by God to you by miracles, wonders and signs, which God did among you through him, as you yourselves k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man was handed over to you by God’s deliberate plan and foreknowledge; and you, with the help of wicked men, put him to death by nailing him to the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the dead, freeing him from the agony of death, because it was impossible for death to keep its hold 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about him:‘ “I saw the Lord always before me.Because he is at my right hand,I will not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my heart is glad and my tongue rejoices;my body also will rest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to the realm of the dead,you will not let your holy one see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they were all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made known to me the paths of life;you will fill me with joy in your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llow Israelites, I can tell you confidently that the patriarch David died and was buried, and his tomb is here 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s a prophet and knew that God had promised him on oath that he would place one of his descendants on his thr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ing what was to come, he spoke of the resurrection of the Messiah, that he was not abandoned to the realm of the dead, nor did his body see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Jesus to life, and we are all witnesses of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xalted to the right hand of God, he has received from the Father the promised Holy Spirit and has poured out what you now see and h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did not ascend to heaven, and yet he said,‘ “The Lord said to my Lord:‘Sit at my right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your enemiesa footstool for your fee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Israel be assured of this: God has made this Jesus, whom you crucified, both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cut to the heart and said to Peter and the other apostles, ‘Brothers, what shall w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sound like the blowing of a violent wind came from heaven and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replied, ‘Repent and be baptised, every one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omise is for you and your children and for all who are far off – for all whom the Lord our God will c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many other words he warned them; and he pleaded with them, ‘Save yourselves from this corrupt gene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who accepted his message were baptised, and about three thousand were added to their number that day.The fellowship of the belie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devoted themselves to the apostles’ teaching and to fellowship, to the breaking of bread and to pray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filled with awe at the many wonders and signs performed by the apost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were together and had everything in co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sold property and possessions to give to anyone who had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 day they continued to meet together in the temple courts. They broke bread in their homes and ate together with glad and sincer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favour of all the people. And the Lord added to their number daily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w what seemed to be tongues of fire that separated and came to rest on each of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m were filled with the Holy Spirit and began to speak in other tongues as the Spirit enab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ere staying in Jerusalem God-fearing Jews from every nation under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sound, a crowd came together in bewilderment, because each one heard their own language being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tterly amazed, they asked: ‘Aren’t all these who are speaking Galilean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2026-05-20T17:07:41Z</dcterms:created>
  <dcterms:modified xsi:type="dcterms:W3CDTF">2026-05-20T17:07:41Z</dcterms:modified>
  <dc:title>Bible.com.au: Acts 2:1-47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