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ul entered the synagogue and spoke boldly there for three months, arguing persuasively about the kingdom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ome of them became obstinate; they refused to believe and publicly maligned the Way. So Paul left them. He took the disciples with him and had discussions daily in the lecture hall of Tyrann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went on for two years, so that all the Jews and Greeks who lived in the province of Asia heard the word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did extraordinary miracles through P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even handkerchiefs and aprons that had touched him were taken to those who were ill, and their illnesses were cured and the evil spirits lef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Jews who went around driving out evil spirits tried to invoke the name of the Lord Jesus over those who were demon-possessed. They would say, ‘In the name of the Jesus whom Paul preaches, I command you to come 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ven sons of Sceva, a Jewish chief priest, were doing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day the evil spirit answered them, ‘Jesus I know, and Paul I know about, but who ar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man who had the evil spirit jumped on them and overpowered them all. He gave them such a beating that they ran out of the house naked and bleed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is became known to the Jews and Greeks living in Ephesus, they were all seized with fear, and the name of the Lord Jesus was held in high hon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in Eph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y of those who believed now came and openly confessed what they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number who had practised sorcery brought their scrolls together and burned them publicly. When they calculated the value of the scrolls, the total came to fifty thousand drachma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is way the word of the Lord spread widely and grew in pow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all this had happened, Paul decided to go to Jerusalem, passing through Macedonia and Achaia. ‘After I have been there,’ he said, ‘I must visit Rome al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ent two of his helpers, Timothy and Erastus, to Macedonia, while he stayed in the province of Asia a little longer.The riot in Ephes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out that time there arose a great disturbance about the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silversmith named Demetrius, who made silver shrines of Artemis, brought in a lot of business for the craftsmen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called them together, along with the workers in related trades, and said: ‘You know, my friends, that we receive a good income from this busin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you see and hear how this fellow Paul has convinced and led astray large numbers of people here in Ephesus and in practically the whole province of Asia. He says that gods made by human hands are no gods at 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 is danger not only that our trade will lose its good name, but also that the temple of the great goddess Artemis will be discredited; and the goddess herself, who is worshipped throughout the province of Asia and the world, will be robbed of her divine majes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Apollos was at Corinth, Paul took the road through the interior and arrived at Ephesus. There he found some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y heard this, they were furious and began shouting: ‘Great is Artemis of the Ephesi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on the whole city was in an uproar. The people seized Gaius and Aristarchus, Paul’s travelling companions from Macedonia, and all of them rushed into the theatre toge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ul wanted to appear before the crowd, but the disciples would not let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some of the officials of the province, friends of Paul, sent him a message begging him not to venture into the theat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ssembly was in confusion: some were shouting one thing, some another. Most of the people did not even know why they were the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Jews in the crowd pushed Alexander to the front, and they shouted instructions to him. He motioned for silence in order to make a defence before the peo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they realised he was a Jew, they all shouted in unison for about two hours: ‘Great is Artemis of the Ephesia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city clerk quietened the crowd and said: ‘Fellow Ephesians, doesn’t all the world know that the city of Ephesus is the guardian of the temple of the great Artemis and of her image, which fell from heav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since these facts are undeniable, you ought to calm down and not do anything ras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have brought these men here, though they have neither robbed temples nor blasphemed our godd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ked them, ‘Did you receive the Holy Spirit when you believed?’They answered, ‘No, we have not even heard that there is a Holy Spir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then, Demetrius and his fellow craftsmen have a grievance against anybody, the courts are open and there are proconsuls. They can press charg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f there is anything further you want to bring up, it must be settled in a legal assembl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it is, we are in danger of being charged with rioting because of what happened today. In that case we would not be able to account for this commotion, since there is no reason for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he had said this, he dismissed the assembl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Paul asked, ‘Then what baptism did you receive?’‘John’s baptism,’ they repl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ul said, ‘John’s baptism was a baptism of repentance. He told the people to believe in the one coming after him, that is, in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hearing this, they were baptised in the name of the Lord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Paul placed his hands on them, the Holy Spirit came on them, and they spoke in tongues and prophes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ere about twelve men in all.]]></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2026-06-02T19:52:47Z</dcterms:created>
  <dcterms:modified xsi:type="dcterms:W3CDTF">2026-06-02T19:52:47Z</dcterms:modified>
  <dc:title>Bible.com.au: Acts 19:1-41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