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9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6: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passed by Mysia and went down to Tro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uring the night Paul had a vision of a man of Macedonia standing and begging him, ‘Come over to Macedonia and help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Paul had seen the vision, we got ready at once to leave for Macedonia, concluding that God had called us to preach the gospel to them.Lydia’s conversion in Philipp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rom Troas we put out to sea and sailed straight for Samothrace, and the next day we went on to Neapol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re we travelled to Philippi, a Roman colony and the leading city of that district of Macedonia. And we stayed there several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Sabbath we went outside the city gate to the river, where we expected to find a place of prayer. We sat down and began to speak to the women who had gathered the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of those listening was a woman from the city of Thyatira named Lydia, a dealer in purple cloth. She was a worshipper of God. The Lord opened her heart to respond to Paul’s mess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she and the members of her household were baptised, she invited us to her home. ‘If you consider me a believer in the Lord,’ she said, ‘come and stay at my house.’ And she persuaded us.Paul and Silas in pri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ce when we were going to the place of prayer, we were met by a female slave who had a spirit by which she predicted the future. She earned a great deal of money for her owners by fortune-tell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followed Paul and the rest of us, shouting, ‘These men are servants of the Most High God, who are telling you the way to be sa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imothy joins Paul and Sila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kept this up for many days. Finally Paul became so annoyed that he turned round and said to the spirit, ‘In the name of Jesus Christ I command you to come out of her!’ At that moment the spirit left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her owners realised that their hope of making money was gone, they seized Paul and Silas and dragged them into the market-place to face the author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brought them before the magistrates and said, ‘These men are Jews, and are throwing our city into an upro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advocating customs unlawful for us Romans to accept or practi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rowd joined in the attack against Paul and Silas, and the magistrates ordered them to be stripped and beaten with ro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y had been severely flogged, they were thrown into prison, and the jailer was commanded to guard them careful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he received these orders, he put them in the inner cell and fastened their feet in the stoc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out midnight Paul and Silas were praying and singing hymns to God, and the other prisoners were listening 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uddenly there was such a violent earthquake that the foundations of the prison were shaken. At once all the prison doors flew open, and everyone’s chains came loo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ailer woke up, and when he saw the prison doors open, he drew his sword and was about to kill himself because he thought the prisoners had esca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came to Derbe and then to Lystra, where a disciple named Timothy lived, whose mother was Jewish and a believer but whose father was a Gree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Paul shouted, ‘Don’t harm yourself! We are all 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jailer called for lights, rushed in and fell trembling before Paul and Sil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en brought them out and asked, ‘Sirs, what must I do to be sa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replied, ‘Believe in the Lord Jesus, and you will be saved – you and your househ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y spoke the word of the Lord to him and to all the others in his hou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t that hour of the night the jailer took them and washed their wounds; then immediately he and all his household were baptis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jailer brought them into his house and set a meal before them; he was filled with joy because he had come to believe in God – he and his whole househo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it was daylight, the magistrates sent their officers to the jailer with the order: ‘Release tho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jailer told Paul, ‘The magistrates have ordered that you and Silas be released. Now you can leave. Go in pea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Paul said to the officers: ‘They beat us publicly without a trial, even though we are Roman citizens, and threw us into prison. And now do they want to get rid of us quietly? No! Let them come themselves and escort us ou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lievers at Lystra and Iconium spoke well of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officers reported this to the magistrates, and when they heard that Paul and Silas were Roman citizens, they were alarm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came to appease them and escorted them from the prison, requesting them to leave the ci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fter Paul and Silas came out of the prison, they went to Lydia’s house, where they met with the brothers and sisters and encouraged them. Then they lef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ul wanted to take him along on the journey, so he circumcised him because of the Jews who lived in that area, for they all knew that his father was a Gr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travelled from town to town, they delivered the decisions reached by the apostles and elders in Jerusalem for the people to ob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churches were strengthened in the faith and grew daily in numbers.Paul’s vision of the man of Macedon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ul and his companions travelled throughout the region of Phrygia and Galatia, having been kept by the Holy Spirit from preaching the word in the province of As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came to the border of Mysia, they tried to enter Bithynia, but the Spirit of Jesus would not allow them to.]]></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2026-06-04T03:23:10Z</dcterms:created>
  <dcterms:modified xsi:type="dcterms:W3CDTF">2026-06-04T03:23:10Z</dcterms:modified>
  <dc:title>Bible.com.au: Acts 16:1-40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