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20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5: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who knows the heart, showed that he accepted them by giving the Holy Spirit to them, just as he did to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did not discriminate between us and them, for he purified their hearts by fai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n, why do you try to test God by putting on the necks of Gentiles a yoke that neither we nor our ancestors have been able to be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 We believe it is through the grace of our Lord Jesus that we are saved, just as they a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hole assembly became silent as they listened to Barnabas and Paul telling about the signs and wonders God had done among the Gentiles through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y finished, James spoke up. ‘Brothers,’ he said, ‘listen to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mon has described to us how God first intervened to choose a people for his name from the Gentil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words of the prophets are in agreement with this, as it is writt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 “After this I will returnand rebuild David’s fallen tent.Its ruins I will rebuild,and I will restore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the rest of mankind may seek the Lord,even all the Gentiles who bear my name,says the Lord, who does these thing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ouncil at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ngs known from long ag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is my judgment, therefore, that we should not make it difficult for the Gentiles who are turning to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stead we should write to them, telling them to abstain from food polluted by idols, from sexual immorality, from the meat of strangled animals and from blo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 law of Moses has been preached in every city from the earliest times and is read in the synagogues on every Sabbath.’The council’s letter to Gentile believ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apostles and elders, with the whole church, decided to choose some of their own men and send them to Antioch with Paul and Barnabas. They chose Judas (called Barsabbas) and Silas, men who were leaders among the believ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ith them they sent the following letter:The apostles and elders, your brothers,To the Gentile believers in Antioch, Syria and Cilicia:Greetin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e have heard that some went out from us without our authorisation and disturbed you, troubling your minds by what they sa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we all agreed to choose some men and send them to you with our dear friends Barnabas and Paul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en who have risked their lives for the name of our Lord Jesus Chris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fore we are sending Judas and Silas to confirm by word of mouth what we are wri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ertain people came down from Judea to Antioch and were teaching the believers: ‘Unless you are circumcised, according to the custom taught by Moses, you cannot be sav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t seemed good to the Holy Spirit and to us not to burden you with anything beyond the following requiremen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u are to abstain from food sacrificed to idols, from blood, from the meat of strangled animals and from sexual immorality. You will do well to avoid these things.Farewe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the men were sent off and went down to Antioch, where they gathered the church together and delivered the lett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people read it and were glad for its encouraging messag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udas and Silas, who themselves were prophets, said much to encourage and strengthen the believe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fter spending some time there, they were sent off by the believers with the blessing of peace to return to those who had sent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Paul and Barnabas remained in Antioch, where they and many others taught and preached the word of the Lord.Disagreement between Paul and Barnaba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me time later Paul said to Barnabas, ‘Let us go back and visit the believers in all the towns where we preached the word of the Lord and see how they are doi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arnabas wanted to take John, also called Mark, with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brought Paul and Barnabas into sharp dispute and debate with them. So Paul and Barnabas were appointed, along with some other believers, to go up to Jerusalem to see the apostles and elders about this questio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Paul did not think it wise to take him, because he had deserted them in Pamphylia and had not continued with them in the work.]]></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y had such a sharp disagreement that they parted company. Barnabas took Mark and sailed for Cypru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Paul chose Silas and left, commended by the believers to the grace of the Lor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went through Syria and Cilicia, strengthening the church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church sent them on their way, and as they travelled through Phoenicia and Samaria, they told how the Gentiles had been converted. This news made all the believers very gl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y came to Jerusalem, they were welcomed by the church and the apostles and elders, to whom they reported everything God had done through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ome of the believers who belonged to the party of the Pharisees stood up and said, ‘The Gentiles must be circumcised and required to keep the law of M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apostles and elders met to consider this ques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much discussion, Peter got up and addressed them: ‘Brothers, you know that some time ago God made a choice among you that the Gentiles should hear from my lips the message of the gospel and believe.]]></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2026-06-24T10:09:15Z</dcterms:created>
  <dcterms:modified xsi:type="dcterms:W3CDTF">2026-06-24T10:09:15Z</dcterms:modified>
  <dc:title>Bible.com.au: Acts 15:1-41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