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ul, who was also called Paul, filled with the Holy Spirit, looked straight at Elymas an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a child of the devil and an enemy of everything that is right! You are full of all kinds of deceit and trickery. Will you never stop perverting the right ways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hand of the Lord is against you. You are going to be blind for a time, not even able to see the light of the sun.’Immediately mist and darkness came over him, and he groped about, seeking someone to lead him by the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proconsul saw what had happened, he believed, for he was amazed at the teaching about the Lord.In Pisidian Antio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Paphos, Paul and his companions sailed to Perga in Pamphylia, where John left them to return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Perga they went on to Pisidian Antioch. On the Sabbath they entered the synagogue and sat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reading from the Law and the Prophets, the leaders of the synagogue sent word to them, saying, ‘Brothers, if you have a word of exhortation for the people, please spe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tanding up, Paul motioned with his hand and said: ‘Fellow Israelites and you Gentiles who worship God, listen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od of the people of Israel chose our ancestors; he made the people prosper during their stay in Egypt; with mighty power he led them out of that count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bout forty years he endured their conduct in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church at Antioch there were prophets and teachers: Barnabas, Simeon called Niger, Lucius of Cyrene, Manaen (who had been brought up with Herod the tetrarch) and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overthrew seven nations in Canaan, giving their land to his people as their inherita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is took about 450 years.‘After this, God gave them judges until the time of Samuel the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people asked for a king, and he gave them Saul son of Kish, of the tribe of Benjamin, who ruled for forty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removing Saul, he made David their king. God testified concerning him: “I have found David son of Jesse, a man after my own heart; he will do everything I want him to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is man’s descendants God has brought to Israel the Saviour Jesus, as he promi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the coming of Jesus, John preached repentance and baptism to all the peopl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John was completing his work, he said: “Who do you suppose I am? I am not the one you are looking for. But there is one coming after me whose sandals I am not worthy to unt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ellow children of Abraham and you God-fearing Gentiles, it is to us that this message of salvation has been s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eople of Jerusalem and their rulers did not recognise Jesus, yet in condemning him they fulfilled the words of the prophets that are read every Sabb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gh they found no proper ground for a death sentence, they asked Pilate to have him execu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y were worshipping the Lord and fasting, the Holy Spirit said, ‘Set apart for me Barnabas and Saul for the work to which I have called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y had carried out all that was written about him, they took him down from the cross and laid him in a tom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God raised him from the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 many days he was seen by those who had travelled with him from Galilee to Jerusalem. They are now his witnesses to our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tell you the good news: what God promised our ancesto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has fulfilled for us, their children, by raising up Jesus. As it is written in the second Psalm:‘ “You are my son;today I have become your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d raised him from the dead so that he will never be subject to decay. As God has said,‘ “I will give you the holy and sure blessings promised to Dav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it is also stated elsewhere:‘ “You will not let your holy one see dec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when David had served God’s purpose in his own generation, he fell asleep; he was buried with his ancestors and his body decay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he one whom God raised from the dead did not see dec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fore, my friends, I want you to know that through Jesus the forgiveness of sins is proclaimed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fter they had fasted and prayed, they placed their hands on them and sent them off.On Cypr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rough him everyone who believes is set free from every sin, a justification you were not able to obtain under the law of Mos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ake care that what the prophets have said does not happen to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 “Look, you scoffers,wonder and perish,for I am going to do something in your daysthat you would never believe,even if someone told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Paul and Barnabas were leaving the synagogue, the people invited them to speak further about these things on the next Sabb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the congregation was dismissed, many of the Jews and devout converts to Judaism followed Paul and Barnabas, who talked with them and urged them to continue in the grace of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 the next Sabbath almost the whole city gathered to hear the word of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 Jews saw the crowds, they were filled with jealousy. They began to contradict what Paul was saying and heaped abuse on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Paul and Barnabas answered them boldly: ‘We had to speak the word of God to you first. Since you reject it and do not consider yourselves worthy of eternal life, we now turn to the Genti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is is what the Lord has commanded us:‘ “I have made you a light for the Gentiles,that you may bring salvation to the ends of the ear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the Gentiles heard this, they were glad and honoured the word of the Lord; and all who were appointed for eternal life belie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wo of them, sent on their way by the Holy Spirit, went down to Seleucia and sailed from there to Cypr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word of the Lord spread through the whole reg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 Jewish leaders incited the God-fearing women of high standing and the leading men of the city. They stirred up persecution against Paul and Barnabas, and expelled them from their regi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o they shook the dust off their feet as a warning to them and went to Iconiu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disciples were filled with joy and with the Holy Spir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arrived at Salamis, they proclaimed the word of God in the Jewish synagogues. John was with them as their hel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ravelled through the whole island until they came to Paphos. There they met a Jewish sorcerer and false prophet named Bar-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was an attendant of the proconsul, Sergius Paulus. The proconsul, an intelligent man, sent for Barnabas and Saul because he wanted to hear the word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lymas the sorcerer (for that is what his name means) opposed them and tried to turn the proconsul from the faith.]]></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2026-06-26T08:39:25Z</dcterms:created>
  <dcterms:modified xsi:type="dcterms:W3CDTF">2026-06-26T08:39:25Z</dcterms:modified>
  <dc:title>Bible.com.au: Acts 13:1-52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