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58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1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explains his ac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ostles and the believers throughout Judea heard that the Gentiles also had received the word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Peter went up to Jerusalem, the circumcised believers criticised hi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‘You went into the house of uncircumcised men and ate with them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ting from the beginning, Peter told them the whole story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as in the city of Joppa praying, and in a trance I saw a vision. I saw something like a large sheet being let down from heaven by its four corners, and it came down to where I w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ed into it and saw four-footed animals of the earth, wild beasts, reptiles and bir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heard a voice telling me, “Get up, Peter. Kill and eat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replied, “Surely not, Lord! Nothing impure or unclean has ever entered my mouth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voice spoke from heaven a second time, “Do not call anything impure that God has made clean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appened three times, and then it was all pulled up to heaven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Right then three men who had been sent to me from Caesarea stopped at the house where I was stay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told me to have no hesitation about going with them. These six brothers also went with me, and we entered the man’s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ld us how he had seen an angel appear in his house and say, “Send to Joppa for Simon who is called Pet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ring you a message through which you and all your household will be saved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 I began to speak, the Holy Spirit came on them as he had come on us at the begin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remembered what the Lord had said: “John baptised with water, but you will be baptised with the Holy Spirit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God gave them the same gift he gave us who believed in the Lord Jesus Christ, who was I to think that I could stand in God’s way?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this, they had no further objections and praised God, saying, ‘So then, even to Gentiles God has granted repentance that leads to life.’The church in Antioch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ose who had been scattered by the persecution that broke out when Stephen was killed travelled as far as Phoenicia, Cyprus and Antioch, spreading the word only among Jew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, however, men from Cyprus and Cyrene, went to Antioch and began to speak to Greeks also, telling them the good news about the Lord Jes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hand was with them, and a great number of people believed and turned 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ws of this reached the church in Jerusalem, and they sent Barnabas to Antioc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arrived and saw what the grace of God had done, he was glad and encouraged them all to remain true to the Lord with all their hear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good man, full of the Holy Spirit and faith, and a great number of people were brought to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rnabas went to Tarsus to look for Saul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found him, he brought him to Antioch. So for a whole year Barnabas and Saul met with the church and taught great numbers of people. The disciples were called Christians first at Antioc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this time some prophets came down from Jerusalem to Antioc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, named Agabus, stood up and through the Spirit predicted that a severe famine would spread over the entire Roman world. (This happened during the reign of Claudius.)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iples, as each one was able, decided to provide help for the brothers and sisters living in Jude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ey did, sending their gift to the elders by Barnabas and Sau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2026-10-02T11:49:55Z</dcterms:created>
  <dcterms:modified xsi:type="dcterms:W3CDTF">2026-10-02T11:49:55Z</dcterms:modified>
  <dc:title>Bible.com.au: Acts 11:1-30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