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will receive power when the Holy Spirit comes on you; and you will be my witnesses in Jerusalem, and in all Judea and Samaria, and to the end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said this, he was taken up before their very eyes, and a cloud hid him from their s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looking intently up into the sky as he was going, when suddenly two men dressed in white stood besid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n of Galilee,’ they said, ‘why do you stand here looking into the sky? This same Jesus, who has been taken from you into heaven, will come back in the same way you have seen him go into heaven.’Matthias chosen to replace Jud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postles returned to Jerusalem from the hill called the Mount of Olives, a Sabbath day’s walk from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arrived, they went upstairs to the room where they were staying. Those present were:Peter, John, James and Andrew;Philip and Thomas;Bartholomew and Matthew;James son of Alphaeus, Simon the Zealot and Judas son of Ja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l joined together constantly in prayer, along with the women and Mary the mother of Jesus, and with his bro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Peter stood up among the believers (a group numbering about a hundred and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Brothers and sisters, the Scripture had to be fulfilled in which the Holy Spirit spoke long ago through David concerning Judas, who served as guide for those who arrested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one of our number and shared in our minis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aken up in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he payment he received for his wickedness, Judas bought a field; there he fell headlong, his body burst open and all his intestines spilled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in Jerusalem heard about this, so they called that field in their language Akeldama, that is, Field of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aid Peter, ‘it is written in the Book of Psalms:‘ “May his place be deserted;let there be no-one to dwell in it,”and,‘ “May another take his place of leade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t is necessary to choose one of the men who have been with us the whole time the Lord Jesus was living among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John’s baptism to the time when Jesus was taken up from us. For one of these must become a witness with us of his resurr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nominated two men: Joseph called Barsabbas (also known as Justus) and Matthi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prayed, ‘Lord, you know everyone’s heart. Show us which of these two you have chos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ake over this apostolic ministry, which Judas left to go where he belo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cast lots, and the lot fell to Matthias; so he was added to the eleven apost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my former book, Theophilus, I wrote about all that Jesus began to do and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he was taken up to heaven, after giving instructions through the Holy Spirit to the apostles he had cho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his suffering, he presented himself to them and gave many convincing proofs that he was alive. He appeared to them over a period of forty days and spoke about the kingdom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one occasion, while he was eating with them, he gave them this command: ‘Do not leave Jerusalem, but wait for the gift my Father promised, which you have heard me speak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baptised with water, but in a few days you will be baptised with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gathered round him and asked him, ‘Lord, are you at this time going to restore the kingdom to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It is not for you to know the times or dates the Father has set by his own authorit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2026-06-09T23:09:39Z</dcterms:created>
  <dcterms:modified xsi:type="dcterms:W3CDTF">2026-06-09T23:09:39Z</dcterms:modified>
  <dc:title>Bible.com.au: Acts 1:1-26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