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r best to come to me quickly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emas, because he loved this world, has deserted me and has gone to Thessalonica. Crescens has gone to Galatia, and Titus to Dalmati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uke is with me. Get Mark and bring him with you, because he is helpful to me in my minist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Tychicus to Ephes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ome, bring the cloak that I left with Carpus at Troas, and my scrolls, especially the parchmen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exander the metalworker did me a great deal of harm. The Lord will repay him for what he has do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oo should be on your guard against him, because he strongly opposed our mess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y first defence, no-one came to my support, but everyone deserted me. May it not be held against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tood at my side and gave me strength, so that through me the message might be fully proclaimed and all the Gentiles might hear it. And I was delivered from the lion’s mo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escue me from every evil attack and will bring me safely to his heavenly kingdom. To him be glory for ever and ever. Amen.Final greeting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presence of God and of Christ Jesus, who will judge the living and the dead, and in view of his appearing and his kingdom, I give you this charg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Priscilla and Aquila and the household of Onesiphor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rastus stayed in Corinth, and I left Trophimus ill in Milet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r best to get here before winter.Eubulus greets you, and so do Pudens, Linus, Claudia and all the brothers and sist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e with your spirit. Grace be with you a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ach the word; be prepared in season and out of season; correct, rebuke and encourage – with great patience and careful instruc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ime will come when people will not put up with sound doctrine. Instead, to suit their own desires, they will gather round them a great number of teachers to say what their itching ears want to he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turn their ears away from the truth and turn aside to myth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keep your head in all situations, endure hardship, do the work of an evangelist, discharge all the duties of your minist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lready being poured out like a drink offering, and the time for my departure is n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ught the good fight, I have finished the race, I have kept the fai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is in store for me the crown of righteousness, which the Lord, the righteous Judge, will award to me on that day – and not only to me, but also to all who have longed for his appearing.Personal remark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2026-06-02T19:55:30Z</dcterms:created>
  <dcterms:modified xsi:type="dcterms:W3CDTF">2026-06-02T19:55:30Z</dcterms:modified>
  <dc:title>Bible.com.au: 2 Timothy 4:1-22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