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9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will not get very far because, as in the case of those men, their folly will be clear to everyone.A final charge to Timoth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owever, know all about my teaching, my way of life, my purpose, faith, patience, love, endur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rsecutions, sufferings – what kinds of things happened to me in Antioch, Iconium and Lystra, the persecutions I endured. Yet the Lord rescued me from all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fact, everyone who wants to live a godly life in Christ Jesus will be persecu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evildoers and impostors will go from bad to worse, deceiving and being decei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as for you, continue in what you have learned and have become convinced of, because you know those from whom you learn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from infancy you have known the Holy Scriptures, which are able to make you wise for salvation through faith in Christ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Scripture is God-breathed and is useful for teaching, rebuking, correcting and training in righte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the servant of God may be thoroughly equipped for every good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mark this: there will be terrible times in the last d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eople will be lovers of themselves, lovers of money, boastful, proud, abusive, disobedient to their parents, ungrateful, un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love, unforgiving, slanderous, without self-control, brutal, not lovers of the g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reacherous, rash, conceited, lovers of pleasure rather than lovers of Go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ving a form of godliness but denying its power. Have nothing to do with such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the kind who worm their way into homes and gain control over gullible women, who are loaded down with sins and are swayed by all kinds of evil desi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ways learning but never able to come to a knowledge of the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as Jannes and Jambres opposed Moses, so also these teachers oppose the truth. They are men of depraved minds, who, as far as the faith is concerned, are rejecte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2026-06-04T20:57:59Z</dcterms:created>
  <dcterms:modified xsi:type="dcterms:W3CDTF">2026-06-04T20:57:59Z</dcterms:modified>
  <dc:title>Bible.com.au: 2 Timothy 3:1-17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