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086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Timothy 2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ppeal renewe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then, my son, be strong in the grace that is in Christ Jesu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things you have heard me say in the presence of many witnesses entrust to reliable people who will also be qualified to teach other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in with me in suffering, like a good soldier of Christ Jesu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-one serving as a soldier gets entangled in civilian affairs, but rather tries to please his commanding offic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milarly, anyone who competes as an athlete does not receive the victor’s crown except by competing according to the rul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ardworking farmer should be the first to receive a share of the crop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flect on what I am saying, for the Lord will give you insight into all thi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Jesus Christ, raised from the dead, descended from David. This is my gospel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ich I am suffering even to the point of being chained like a criminal. But God’s word is not chain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I endure everything for the sake of the elect, that they too may obtain the salvation that is in Christ Jesus, with eternal glor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e is a trustworthy saying:If we died with him,we will also live with him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we endure,we will also reign with him.If we disown him,he will also disown us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we are faithless,he remains faithful,for he cannot disown himself.Dealing with false teachers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reminding God’s people of these things. Warn them before God against quarrelling about words; it is of no value, and only ruins those who liste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r best to present yourself to God as one approved, a worker who does not need to be ashamed and who correctly handles the word of tru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void godless chatter, because those who indulge in it will become more and more ungodly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teaching will spread like gangrene. Among them are Hymenaeus and Philetus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ve departed from the truth. They say that the resurrection has already taken place, and they destroy the faith of som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vertheless, God’s solid foundation stands firm, sealed with this inscription: ‘The Lord knows those who are his,’ and, ‘Everyone who confesses the name of the Lord must turn away from wickedness.’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a large house there are articles not only of gold and silver, but also of wood and clay; some are for special purposes and some for common us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cleanse themselves from the latter will be instruments for special purposes, made holy, useful to the Master and prepared to do any good work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lee the evil desires of youth and pursue righteousness, faith, love and peace, along with those who call on the Lord out of a pure hear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’t have anything to do with foolish and stupid arguments, because you know they produce quarrel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’s servant must not be quarrelsome but must be kind to everyone, able to teach, not resentful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pponents must be gently instructed, in the hope that God will grant them repentance leading them to a knowledge of the truth,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at they will come to their senses and escape from the trap of the devil, who has taken them captive to do his will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2026-09-28T10:46:37Z</dcterms:created>
  <dcterms:modified xsi:type="dcterms:W3CDTF">2026-09-28T10:46:37Z</dcterms:modified>
  <dc:title>Bible.com.au: 2 Timothy 2:1-26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